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</p:sldIdLst>
  <p:sldSz cy="6858000" cx="12192000"/>
  <p:notesSz cx="6858000" cy="9144000"/>
  <p:embeddedFontLst>
    <p:embeddedFont>
      <p:font typeface="Abril Fatface"/>
      <p:regular r:id="rId59"/>
    </p:embeddedFont>
    <p:embeddedFont>
      <p:font typeface="Poppins"/>
      <p:regular r:id="rId60"/>
      <p:bold r:id="rId61"/>
      <p:italic r:id="rId62"/>
      <p:boldItalic r:id="rId63"/>
    </p:embeddedFont>
    <p:embeddedFont>
      <p:font typeface="Poppins Light"/>
      <p:regular r:id="rId64"/>
      <p:bold r:id="rId65"/>
      <p:italic r:id="rId66"/>
      <p:boldItalic r:id="rId67"/>
    </p:embeddedFont>
    <p:embeddedFont>
      <p:font typeface="Yeseva One"/>
      <p:regular r:id="rId68"/>
    </p:embeddedFont>
    <p:embeddedFont>
      <p:font typeface="Homemade Apple"/>
      <p:regular r:id="rId69"/>
    </p:embeddedFont>
    <p:embeddedFont>
      <p:font typeface="Golos Text SemiBold"/>
      <p:regular r:id="rId70"/>
      <p:bold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72" roundtripDataSignature="AMtx7mh1vp7wmJurGG+Q2On4f1nCuRiL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E6B2D40-B271-4490-92CC-21A78D320CC7}">
  <a:tblStyle styleId="{2E6B2D40-B271-4490-92CC-21A78D320C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44E7D829-EFFB-4F99-84AE-C1374C2B041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2" Type="http://customschemas.google.com/relationships/presentationmetadata" Target="meta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GolosTextSemiBold-bold.fntdata"/><Relationship Id="rId70" Type="http://schemas.openxmlformats.org/officeDocument/2006/relationships/font" Target="fonts/GolosTextSemiBold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Poppins-italic.fntdata"/><Relationship Id="rId61" Type="http://schemas.openxmlformats.org/officeDocument/2006/relationships/font" Target="fonts/Poppins-bold.fntdata"/><Relationship Id="rId20" Type="http://schemas.openxmlformats.org/officeDocument/2006/relationships/slide" Target="slides/slide14.xml"/><Relationship Id="rId64" Type="http://schemas.openxmlformats.org/officeDocument/2006/relationships/font" Target="fonts/PoppinsLight-regular.fntdata"/><Relationship Id="rId63" Type="http://schemas.openxmlformats.org/officeDocument/2006/relationships/font" Target="fonts/Poppins-boldItalic.fntdata"/><Relationship Id="rId22" Type="http://schemas.openxmlformats.org/officeDocument/2006/relationships/slide" Target="slides/slide16.xml"/><Relationship Id="rId66" Type="http://schemas.openxmlformats.org/officeDocument/2006/relationships/font" Target="fonts/PoppinsLight-italic.fntdata"/><Relationship Id="rId21" Type="http://schemas.openxmlformats.org/officeDocument/2006/relationships/slide" Target="slides/slide15.xml"/><Relationship Id="rId65" Type="http://schemas.openxmlformats.org/officeDocument/2006/relationships/font" Target="fonts/PoppinsLight-bold.fntdata"/><Relationship Id="rId24" Type="http://schemas.openxmlformats.org/officeDocument/2006/relationships/slide" Target="slides/slide18.xml"/><Relationship Id="rId68" Type="http://schemas.openxmlformats.org/officeDocument/2006/relationships/font" Target="fonts/YesevaOne-regular.fntdata"/><Relationship Id="rId23" Type="http://schemas.openxmlformats.org/officeDocument/2006/relationships/slide" Target="slides/slide17.xml"/><Relationship Id="rId67" Type="http://schemas.openxmlformats.org/officeDocument/2006/relationships/font" Target="fonts/PoppinsLight-boldItalic.fntdata"/><Relationship Id="rId60" Type="http://schemas.openxmlformats.org/officeDocument/2006/relationships/font" Target="fonts/Poppins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HomemadeApple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font" Target="fonts/AbrilFatface-regular.fntdata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bff6d362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" name="Google Shape;455;g2bff6d362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bff6d362b8_0_2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0" name="Google Shape;550;g2bff6d362b8_0_2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2bff6d362b8_0_28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7" name="Google Shape;557;g2bff6d362b8_0_28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2bff6d362b8_0_2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4" name="Google Shape;564;g2bff6d362b8_0_2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2bff6d362b8_0_28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0" name="Google Shape;600;g2bff6d362b8_0_28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2bff6d362b8_0_2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6" name="Google Shape;606;g2bff6d362b8_0_2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bff6d362b8_0_29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3" name="Google Shape;613;g2bff6d362b8_0_29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bff6d362b8_0_29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2bff6d362b8_0_29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bff6d362b8_0_29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8" name="Google Shape;628;g2bff6d362b8_0_2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2bff6d362b8_0_2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5" name="Google Shape;635;g2bff6d362b8_0_2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bff6d362b8_0_29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2" name="Google Shape;642;g2bff6d362b8_0_29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bff6d362b8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g2bff6d362b8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2bff6d362b8_0_29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9" name="Google Shape;649;g2bff6d362b8_0_2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bff6d362b8_0_2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5" name="Google Shape;685;g2bff6d362b8_0_2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2bff6d362b8_0_29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1" name="Google Shape;691;g2bff6d362b8_0_2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bff6d362b8_0_29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7" name="Google Shape;697;g2bff6d362b8_0_29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2bff6d362b8_0_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2bff6d362b8_0_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2bff6d362b8_0_30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2" name="Google Shape;712;g2bff6d362b8_0_3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2bff6d362b8_0_30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9" name="Google Shape;719;g2bff6d362b8_0_30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2bff6d362b8_0_30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6" name="Google Shape;726;g2bff6d362b8_0_3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2bff6d362b8_0_30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2" name="Google Shape;762;g2bff6d362b8_0_3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2bff6d362b8_0_30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9" name="Google Shape;769;g2bff6d362b8_0_30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bff6d362b8_0_9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3" name="Google Shape;473;g2bff6d362b8_0_9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2bff6d362b8_0_30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7" name="Google Shape;777;g2bff6d362b8_0_30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2bff6d362b8_0_3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2bff6d362b8_0_3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2bff6d362b8_0_3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2" name="Google Shape;792;g2bff6d362b8_0_3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2bff6d362b8_0_3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9" name="Google Shape;799;g2bff6d362b8_0_3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2bff6d362b8_0_3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5" name="Google Shape;805;g2bff6d362b8_0_3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2bff6d362b8_0_3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1" name="Google Shape;811;g2bff6d362b8_0_3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2bff6d362b8_0_3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8" name="Google Shape;818;g2bff6d362b8_0_3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2bff6d362b8_0_3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4" name="Google Shape;854;g2bff6d362b8_0_3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2bff6d362b8_0_3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0" name="Google Shape;860;g2bff6d362b8_0_3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2bff6d362b8_0_3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6" name="Google Shape;866;g2bff6d362b8_0_3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bff6d362b8_0_1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9" name="Google Shape;509;g2bff6d362b8_0_1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2bff6d362b8_0_3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2bff6d362b8_0_3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2bff6d362b8_0_3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2bff6d362b8_0_3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2bff6d362b8_0_3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7" name="Google Shape;887;g2bff6d362b8_0_3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2bff6d362b8_0_3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4" name="Google Shape;894;g2bff6d362b8_0_3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2bff6d362b8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1" name="Google Shape;901;g2bff6d362b8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2bff6d362b8_0_3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0" name="Google Shape;910;g2bff6d362b8_0_3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2bff6d362b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7" name="Google Shape;917;g2bff6d362b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2bff6d362b8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4" name="Google Shape;924;g2bff6d362b8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2bff6d362b8_0_3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0" name="Google Shape;930;g2bff6d362b8_0_3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2bff6d362b8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2bff6d362b8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2bff6d362b8_0_18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5" name="Google Shape;515;g2bff6d362b8_0_1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2bff6d362b8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2bff6d362b8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2bff6d362b8_1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2bff6d362b8_1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5" name="Google Shape;95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bff6d362b8_0_1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g2bff6d362b8_0_1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bff6d362b8_0_2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2bff6d362b8_0_2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2bff6d362b8_0_2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6" name="Google Shape;536;g2bff6d362b8_0_2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bff6d362b8_0_2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3" name="Google Shape;543;g2bff6d362b8_0_2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questions-powerpoint-google-slides/can-i-use-these-templates/" TargetMode="External"/><Relationship Id="rId3" Type="http://schemas.openxmlformats.org/officeDocument/2006/relationships/hyperlink" Target="https://www.facebook.com/SlidesManiaSM/" TargetMode="External"/><Relationship Id="rId4" Type="http://schemas.openxmlformats.org/officeDocument/2006/relationships/image" Target="../media/image3.png"/><Relationship Id="rId11" Type="http://schemas.openxmlformats.org/officeDocument/2006/relationships/image" Target="../media/image1.png"/><Relationship Id="rId10" Type="http://schemas.openxmlformats.org/officeDocument/2006/relationships/image" Target="../media/image4.png"/><Relationship Id="rId9" Type="http://schemas.openxmlformats.org/officeDocument/2006/relationships/hyperlink" Target="https://www.instagram.com/slidesmania/" TargetMode="External"/><Relationship Id="rId5" Type="http://schemas.openxmlformats.org/officeDocument/2006/relationships/hyperlink" Target="https://twitter.com/SlidesManiaSM/" TargetMode="External"/><Relationship Id="rId6" Type="http://schemas.openxmlformats.org/officeDocument/2006/relationships/image" Target="../media/image2.png"/><Relationship Id="rId7" Type="http://schemas.openxmlformats.org/officeDocument/2006/relationships/hyperlink" Target="https://www.pinterest.com/slidesmania/" TargetMode="External"/><Relationship Id="rId8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 Title">
  <p:cSld name="CUSTOM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5"/>
          <p:cNvSpPr txBox="1"/>
          <p:nvPr>
            <p:ph idx="1" type="subTitle"/>
          </p:nvPr>
        </p:nvSpPr>
        <p:spPr>
          <a:xfrm>
            <a:off x="477375" y="4358175"/>
            <a:ext cx="7047900" cy="5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5"/>
          <p:cNvSpPr txBox="1"/>
          <p:nvPr>
            <p:ph type="title"/>
          </p:nvPr>
        </p:nvSpPr>
        <p:spPr>
          <a:xfrm>
            <a:off x="477375" y="1689650"/>
            <a:ext cx="7047900" cy="25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Aldrich"/>
              <a:buNone/>
              <a:defRPr sz="6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" name="Google Shape;13;p25"/>
          <p:cNvSpPr/>
          <p:nvPr/>
        </p:nvSpPr>
        <p:spPr>
          <a:xfrm>
            <a:off x="8277125" y="125"/>
            <a:ext cx="39147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5"/>
          <p:cNvSpPr/>
          <p:nvPr/>
        </p:nvSpPr>
        <p:spPr>
          <a:xfrm flipH="1" rot="10800000">
            <a:off x="8881707" y="0"/>
            <a:ext cx="1423800" cy="22455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5"/>
          <p:cNvSpPr/>
          <p:nvPr/>
        </p:nvSpPr>
        <p:spPr>
          <a:xfrm flipH="1" rot="10800000">
            <a:off x="9519557" y="125"/>
            <a:ext cx="1143600" cy="18036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5"/>
          <p:cNvSpPr/>
          <p:nvPr/>
        </p:nvSpPr>
        <p:spPr>
          <a:xfrm>
            <a:off x="10389170" y="3535432"/>
            <a:ext cx="1443600" cy="1443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5"/>
          <p:cNvSpPr/>
          <p:nvPr/>
        </p:nvSpPr>
        <p:spPr>
          <a:xfrm>
            <a:off x="10793703" y="2782024"/>
            <a:ext cx="634500" cy="634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5"/>
          <p:cNvSpPr/>
          <p:nvPr/>
        </p:nvSpPr>
        <p:spPr>
          <a:xfrm>
            <a:off x="8606871" y="4680157"/>
            <a:ext cx="1679793" cy="1220440"/>
          </a:xfrm>
          <a:custGeom>
            <a:rect b="b" l="l" r="r" t="t"/>
            <a:pathLst>
              <a:path extrusionOk="0" h="1130037" w="1555364">
                <a:moveTo>
                  <a:pt x="232" y="786699"/>
                </a:moveTo>
                <a:cubicBezTo>
                  <a:pt x="-7828" y="760106"/>
                  <a:pt x="196976" y="649768"/>
                  <a:pt x="230827" y="631728"/>
                </a:cubicBezTo>
                <a:cubicBezTo>
                  <a:pt x="364031" y="560729"/>
                  <a:pt x="492676" y="484081"/>
                  <a:pt x="626540" y="414653"/>
                </a:cubicBezTo>
                <a:cubicBezTo>
                  <a:pt x="721762" y="365276"/>
                  <a:pt x="823898" y="332043"/>
                  <a:pt x="919529" y="284151"/>
                </a:cubicBezTo>
                <a:cubicBezTo>
                  <a:pt x="1073853" y="206865"/>
                  <a:pt x="1232540" y="140409"/>
                  <a:pt x="1386350" y="62638"/>
                </a:cubicBezTo>
                <a:cubicBezTo>
                  <a:pt x="1404885" y="53275"/>
                  <a:pt x="1521938" y="-22087"/>
                  <a:pt x="1530425" y="6393"/>
                </a:cubicBezTo>
                <a:cubicBezTo>
                  <a:pt x="1555180" y="89374"/>
                  <a:pt x="1560562" y="203874"/>
                  <a:pt x="1550732" y="288799"/>
                </a:cubicBezTo>
                <a:cubicBezTo>
                  <a:pt x="1538816" y="391764"/>
                  <a:pt x="1535749" y="496978"/>
                  <a:pt x="1496906" y="595199"/>
                </a:cubicBezTo>
                <a:cubicBezTo>
                  <a:pt x="1398208" y="844783"/>
                  <a:pt x="1145672" y="1066011"/>
                  <a:pt x="893879" y="1114846"/>
                </a:cubicBezTo>
                <a:cubicBezTo>
                  <a:pt x="688196" y="1154726"/>
                  <a:pt x="446556" y="1115512"/>
                  <a:pt x="275215" y="1004012"/>
                </a:cubicBezTo>
                <a:cubicBezTo>
                  <a:pt x="213104" y="963589"/>
                  <a:pt x="6486" y="807341"/>
                  <a:pt x="232" y="78669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5"/>
          <p:cNvSpPr/>
          <p:nvPr/>
        </p:nvSpPr>
        <p:spPr>
          <a:xfrm>
            <a:off x="9259706" y="5561024"/>
            <a:ext cx="1493497" cy="1281241"/>
          </a:xfrm>
          <a:custGeom>
            <a:rect b="b" l="l" r="r" t="t"/>
            <a:pathLst>
              <a:path extrusionOk="0" h="1186334" w="1382868">
                <a:moveTo>
                  <a:pt x="467097" y="35491"/>
                </a:moveTo>
                <a:cubicBezTo>
                  <a:pt x="233382" y="101500"/>
                  <a:pt x="149619" y="254976"/>
                  <a:pt x="122654" y="298124"/>
                </a:cubicBezTo>
                <a:cubicBezTo>
                  <a:pt x="49968" y="414415"/>
                  <a:pt x="27566" y="565958"/>
                  <a:pt x="5667" y="697308"/>
                </a:cubicBezTo>
                <a:cubicBezTo>
                  <a:pt x="-1571" y="740732"/>
                  <a:pt x="1591" y="859604"/>
                  <a:pt x="1591" y="859604"/>
                </a:cubicBezTo>
                <a:cubicBezTo>
                  <a:pt x="-6744" y="934537"/>
                  <a:pt x="18793" y="1013823"/>
                  <a:pt x="51950" y="1080146"/>
                </a:cubicBezTo>
                <a:cubicBezTo>
                  <a:pt x="105613" y="1187483"/>
                  <a:pt x="267948" y="1213610"/>
                  <a:pt x="365646" y="1157784"/>
                </a:cubicBezTo>
                <a:cubicBezTo>
                  <a:pt x="456305" y="1105978"/>
                  <a:pt x="487594" y="1010585"/>
                  <a:pt x="542677" y="927956"/>
                </a:cubicBezTo>
                <a:cubicBezTo>
                  <a:pt x="590503" y="856213"/>
                  <a:pt x="655311" y="792177"/>
                  <a:pt x="710394" y="726073"/>
                </a:cubicBezTo>
                <a:cubicBezTo>
                  <a:pt x="820636" y="593780"/>
                  <a:pt x="1001011" y="545936"/>
                  <a:pt x="1132799" y="443428"/>
                </a:cubicBezTo>
                <a:cubicBezTo>
                  <a:pt x="1206599" y="386031"/>
                  <a:pt x="1360256" y="327995"/>
                  <a:pt x="1381268" y="222915"/>
                </a:cubicBezTo>
                <a:cubicBezTo>
                  <a:pt x="1405185" y="103338"/>
                  <a:pt x="1154411" y="43893"/>
                  <a:pt x="1073792" y="36558"/>
                </a:cubicBezTo>
                <a:cubicBezTo>
                  <a:pt x="792861" y="11021"/>
                  <a:pt x="700821" y="-30507"/>
                  <a:pt x="467097" y="354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" name="Google Shape;20;p25"/>
          <p:cNvGrpSpPr/>
          <p:nvPr/>
        </p:nvGrpSpPr>
        <p:grpSpPr>
          <a:xfrm>
            <a:off x="10359957" y="5182183"/>
            <a:ext cx="1502034" cy="1675952"/>
            <a:chOff x="6415621" y="443747"/>
            <a:chExt cx="1388458" cy="1549225"/>
          </a:xfrm>
        </p:grpSpPr>
        <p:sp>
          <p:nvSpPr>
            <p:cNvPr id="21" name="Google Shape;21;p25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5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5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5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5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5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5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5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5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5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5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" name="Google Shape;32;p25"/>
          <p:cNvGrpSpPr/>
          <p:nvPr/>
        </p:nvGrpSpPr>
        <p:grpSpPr>
          <a:xfrm>
            <a:off x="8692696" y="4599830"/>
            <a:ext cx="1812954" cy="2501662"/>
            <a:chOff x="259396" y="3664530"/>
            <a:chExt cx="1812954" cy="2501662"/>
          </a:xfrm>
        </p:grpSpPr>
        <p:sp>
          <p:nvSpPr>
            <p:cNvPr id="33" name="Google Shape;33;p25"/>
            <p:cNvSpPr/>
            <p:nvPr/>
          </p:nvSpPr>
          <p:spPr>
            <a:xfrm>
              <a:off x="1060156" y="4349599"/>
              <a:ext cx="684212" cy="1597125"/>
            </a:xfrm>
            <a:custGeom>
              <a:rect b="b" l="l" r="r" t="t"/>
              <a:pathLst>
                <a:path extrusionOk="0" h="1597125" w="684212">
                  <a:moveTo>
                    <a:pt x="676362" y="405"/>
                  </a:moveTo>
                  <a:cubicBezTo>
                    <a:pt x="673780" y="-310"/>
                    <a:pt x="671142" y="-119"/>
                    <a:pt x="668618" y="1300"/>
                  </a:cubicBezTo>
                  <a:cubicBezTo>
                    <a:pt x="649539" y="12054"/>
                    <a:pt x="634233" y="28647"/>
                    <a:pt x="613259" y="57860"/>
                  </a:cubicBezTo>
                  <a:cubicBezTo>
                    <a:pt x="610601" y="61556"/>
                    <a:pt x="601533" y="74567"/>
                    <a:pt x="599857" y="76910"/>
                  </a:cubicBezTo>
                  <a:cubicBezTo>
                    <a:pt x="594866" y="83882"/>
                    <a:pt x="591037" y="89007"/>
                    <a:pt x="587360" y="93579"/>
                  </a:cubicBezTo>
                  <a:cubicBezTo>
                    <a:pt x="523019" y="173589"/>
                    <a:pt x="479899" y="245312"/>
                    <a:pt x="401327" y="393911"/>
                  </a:cubicBezTo>
                  <a:cubicBezTo>
                    <a:pt x="390640" y="414104"/>
                    <a:pt x="381506" y="430440"/>
                    <a:pt x="361141" y="465939"/>
                  </a:cubicBezTo>
                  <a:cubicBezTo>
                    <a:pt x="360741" y="466635"/>
                    <a:pt x="333100" y="514993"/>
                    <a:pt x="323041" y="533805"/>
                  </a:cubicBezTo>
                  <a:cubicBezTo>
                    <a:pt x="304734" y="568047"/>
                    <a:pt x="292876" y="599632"/>
                    <a:pt x="271244" y="664774"/>
                  </a:cubicBezTo>
                  <a:cubicBezTo>
                    <a:pt x="270359" y="667450"/>
                    <a:pt x="270349" y="667460"/>
                    <a:pt x="269463" y="670136"/>
                  </a:cubicBezTo>
                  <a:cubicBezTo>
                    <a:pt x="252918" y="720000"/>
                    <a:pt x="244603" y="742602"/>
                    <a:pt x="233144" y="768663"/>
                  </a:cubicBezTo>
                  <a:cubicBezTo>
                    <a:pt x="137275" y="986709"/>
                    <a:pt x="72038" y="1169218"/>
                    <a:pt x="28062" y="1355041"/>
                  </a:cubicBezTo>
                  <a:cubicBezTo>
                    <a:pt x="19327" y="1391941"/>
                    <a:pt x="14822" y="1427679"/>
                    <a:pt x="9907" y="1484819"/>
                  </a:cubicBezTo>
                  <a:cubicBezTo>
                    <a:pt x="9450" y="1490086"/>
                    <a:pt x="8935" y="1494173"/>
                    <a:pt x="8116" y="1503869"/>
                  </a:cubicBezTo>
                  <a:cubicBezTo>
                    <a:pt x="4706" y="1544684"/>
                    <a:pt x="3020" y="1562715"/>
                    <a:pt x="87" y="1585127"/>
                  </a:cubicBezTo>
                  <a:cubicBezTo>
                    <a:pt x="-666" y="1590861"/>
                    <a:pt x="3573" y="1596281"/>
                    <a:pt x="9307" y="1597033"/>
                  </a:cubicBezTo>
                  <a:cubicBezTo>
                    <a:pt x="15050" y="1597786"/>
                    <a:pt x="20165" y="1593842"/>
                    <a:pt x="20918" y="1588108"/>
                  </a:cubicBezTo>
                  <a:cubicBezTo>
                    <a:pt x="23918" y="1565257"/>
                    <a:pt x="25814" y="1546503"/>
                    <a:pt x="29252" y="1505355"/>
                  </a:cubicBezTo>
                  <a:cubicBezTo>
                    <a:pt x="30062" y="1495677"/>
                    <a:pt x="30290" y="1491849"/>
                    <a:pt x="30738" y="1486610"/>
                  </a:cubicBezTo>
                  <a:cubicBezTo>
                    <a:pt x="35577" y="1430412"/>
                    <a:pt x="40168" y="1395465"/>
                    <a:pt x="48597" y="1359804"/>
                  </a:cubicBezTo>
                  <a:cubicBezTo>
                    <a:pt x="92250" y="1175371"/>
                    <a:pt x="157097" y="993967"/>
                    <a:pt x="252499" y="776997"/>
                  </a:cubicBezTo>
                  <a:cubicBezTo>
                    <a:pt x="264301" y="750137"/>
                    <a:pt x="272359" y="727172"/>
                    <a:pt x="289104" y="676680"/>
                  </a:cubicBezTo>
                  <a:cubicBezTo>
                    <a:pt x="289990" y="674013"/>
                    <a:pt x="290009" y="673994"/>
                    <a:pt x="290894" y="671327"/>
                  </a:cubicBezTo>
                  <a:cubicBezTo>
                    <a:pt x="312145" y="607300"/>
                    <a:pt x="323937" y="576477"/>
                    <a:pt x="341491" y="543635"/>
                  </a:cubicBezTo>
                  <a:cubicBezTo>
                    <a:pt x="351426" y="525061"/>
                    <a:pt x="359932" y="509764"/>
                    <a:pt x="378401" y="477550"/>
                  </a:cubicBezTo>
                  <a:cubicBezTo>
                    <a:pt x="378801" y="476855"/>
                    <a:pt x="408947" y="424210"/>
                    <a:pt x="419777" y="403732"/>
                  </a:cubicBezTo>
                  <a:cubicBezTo>
                    <a:pt x="497758" y="256256"/>
                    <a:pt x="540469" y="185342"/>
                    <a:pt x="603734" y="106676"/>
                  </a:cubicBezTo>
                  <a:cubicBezTo>
                    <a:pt x="607696" y="101742"/>
                    <a:pt x="611630" y="96379"/>
                    <a:pt x="616830" y="89111"/>
                  </a:cubicBezTo>
                  <a:cubicBezTo>
                    <a:pt x="618545" y="86711"/>
                    <a:pt x="627622" y="73976"/>
                    <a:pt x="630223" y="70357"/>
                  </a:cubicBezTo>
                  <a:cubicBezTo>
                    <a:pt x="649511" y="43506"/>
                    <a:pt x="663112" y="28265"/>
                    <a:pt x="678743" y="19455"/>
                  </a:cubicBezTo>
                  <a:cubicBezTo>
                    <a:pt x="683782" y="16616"/>
                    <a:pt x="685744" y="10206"/>
                    <a:pt x="682905" y="5167"/>
                  </a:cubicBezTo>
                  <a:cubicBezTo>
                    <a:pt x="681486" y="2653"/>
                    <a:pt x="678943" y="1129"/>
                    <a:pt x="676362" y="4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5"/>
            <p:cNvSpPr/>
            <p:nvPr/>
          </p:nvSpPr>
          <p:spPr>
            <a:xfrm>
              <a:off x="1316492" y="4740748"/>
              <a:ext cx="499154" cy="365381"/>
            </a:xfrm>
            <a:custGeom>
              <a:rect b="b" l="l" r="r" t="t"/>
              <a:pathLst>
                <a:path extrusionOk="0" h="365381" w="499154">
                  <a:moveTo>
                    <a:pt x="5412" y="353378"/>
                  </a:moveTo>
                  <a:cubicBezTo>
                    <a:pt x="32558" y="202568"/>
                    <a:pt x="209390" y="160696"/>
                    <a:pt x="326624" y="108385"/>
                  </a:cubicBezTo>
                  <a:cubicBezTo>
                    <a:pt x="362504" y="92374"/>
                    <a:pt x="414949" y="65732"/>
                    <a:pt x="443295" y="38690"/>
                  </a:cubicBezTo>
                  <a:cubicBezTo>
                    <a:pt x="453020" y="29413"/>
                    <a:pt x="468136" y="20117"/>
                    <a:pt x="479671" y="13097"/>
                  </a:cubicBezTo>
                  <a:cubicBezTo>
                    <a:pt x="485958" y="9277"/>
                    <a:pt x="502846" y="-4439"/>
                    <a:pt x="498426" y="1448"/>
                  </a:cubicBezTo>
                  <a:cubicBezTo>
                    <a:pt x="480138" y="25813"/>
                    <a:pt x="449210" y="42177"/>
                    <a:pt x="428189" y="64532"/>
                  </a:cubicBezTo>
                  <a:cubicBezTo>
                    <a:pt x="393213" y="101717"/>
                    <a:pt x="358647" y="152781"/>
                    <a:pt x="314698" y="179508"/>
                  </a:cubicBezTo>
                  <a:cubicBezTo>
                    <a:pt x="267597" y="208140"/>
                    <a:pt x="213886" y="222237"/>
                    <a:pt x="166242" y="249641"/>
                  </a:cubicBezTo>
                  <a:cubicBezTo>
                    <a:pt x="127161" y="272110"/>
                    <a:pt x="91175" y="299494"/>
                    <a:pt x="52542" y="322993"/>
                  </a:cubicBezTo>
                  <a:cubicBezTo>
                    <a:pt x="38673" y="331423"/>
                    <a:pt x="27243" y="338976"/>
                    <a:pt x="15480" y="349501"/>
                  </a:cubicBezTo>
                  <a:cubicBezTo>
                    <a:pt x="10289" y="354130"/>
                    <a:pt x="-2322" y="370303"/>
                    <a:pt x="373" y="363903"/>
                  </a:cubicBezTo>
                  <a:cubicBezTo>
                    <a:pt x="3107" y="357426"/>
                    <a:pt x="4983" y="355749"/>
                    <a:pt x="5412" y="3533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5"/>
            <p:cNvSpPr/>
            <p:nvPr/>
          </p:nvSpPr>
          <p:spPr>
            <a:xfrm>
              <a:off x="1426327" y="4286272"/>
              <a:ext cx="579329" cy="543086"/>
            </a:xfrm>
            <a:custGeom>
              <a:rect b="b" l="l" r="r" t="t"/>
              <a:pathLst>
                <a:path extrusionOk="0" h="543086" w="579329">
                  <a:moveTo>
                    <a:pt x="0" y="543087"/>
                  </a:moveTo>
                  <a:cubicBezTo>
                    <a:pt x="3705" y="522770"/>
                    <a:pt x="34147" y="496243"/>
                    <a:pt x="44625" y="477926"/>
                  </a:cubicBezTo>
                  <a:cubicBezTo>
                    <a:pt x="63741" y="444522"/>
                    <a:pt x="76610" y="396002"/>
                    <a:pt x="105061" y="368875"/>
                  </a:cubicBezTo>
                  <a:cubicBezTo>
                    <a:pt x="192700" y="285302"/>
                    <a:pt x="294694" y="225628"/>
                    <a:pt x="397897" y="159773"/>
                  </a:cubicBezTo>
                  <a:cubicBezTo>
                    <a:pt x="440884" y="132331"/>
                    <a:pt x="481384" y="89059"/>
                    <a:pt x="519389" y="55093"/>
                  </a:cubicBezTo>
                  <a:cubicBezTo>
                    <a:pt x="536305" y="39967"/>
                    <a:pt x="553564" y="27118"/>
                    <a:pt x="569490" y="11201"/>
                  </a:cubicBezTo>
                  <a:cubicBezTo>
                    <a:pt x="573005" y="7696"/>
                    <a:pt x="579329" y="0"/>
                    <a:pt x="579329" y="0"/>
                  </a:cubicBezTo>
                  <a:cubicBezTo>
                    <a:pt x="579329" y="0"/>
                    <a:pt x="575224" y="7382"/>
                    <a:pt x="572691" y="10754"/>
                  </a:cubicBezTo>
                  <a:cubicBezTo>
                    <a:pt x="561604" y="25518"/>
                    <a:pt x="552974" y="42729"/>
                    <a:pt x="541792" y="57617"/>
                  </a:cubicBezTo>
                  <a:cubicBezTo>
                    <a:pt x="516388" y="91459"/>
                    <a:pt x="492776" y="132874"/>
                    <a:pt x="462839" y="162773"/>
                  </a:cubicBezTo>
                  <a:cubicBezTo>
                    <a:pt x="380276" y="245259"/>
                    <a:pt x="270853" y="287579"/>
                    <a:pt x="192414" y="374409"/>
                  </a:cubicBezTo>
                  <a:cubicBezTo>
                    <a:pt x="149447" y="421977"/>
                    <a:pt x="115814" y="467935"/>
                    <a:pt x="64284" y="506987"/>
                  </a:cubicBezTo>
                  <a:cubicBezTo>
                    <a:pt x="59979" y="510245"/>
                    <a:pt x="19383" y="537420"/>
                    <a:pt x="15554" y="531886"/>
                  </a:cubicBezTo>
                  <a:cubicBezTo>
                    <a:pt x="11611" y="526180"/>
                    <a:pt x="36881" y="493957"/>
                    <a:pt x="39824" y="490042"/>
                  </a:cubicBezTo>
                  <a:cubicBezTo>
                    <a:pt x="68294" y="452123"/>
                    <a:pt x="80543" y="407241"/>
                    <a:pt x="108490" y="37001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5"/>
            <p:cNvSpPr/>
            <p:nvPr/>
          </p:nvSpPr>
          <p:spPr>
            <a:xfrm>
              <a:off x="1645711" y="4008904"/>
              <a:ext cx="426639" cy="441396"/>
            </a:xfrm>
            <a:custGeom>
              <a:rect b="b" l="l" r="r" t="t"/>
              <a:pathLst>
                <a:path extrusionOk="0" h="441396" w="426639">
                  <a:moveTo>
                    <a:pt x="1044" y="441160"/>
                  </a:moveTo>
                  <a:cubicBezTo>
                    <a:pt x="-2938" y="443151"/>
                    <a:pt x="5625" y="432006"/>
                    <a:pt x="7454" y="428816"/>
                  </a:cubicBezTo>
                  <a:cubicBezTo>
                    <a:pt x="14198" y="417024"/>
                    <a:pt x="20503" y="405717"/>
                    <a:pt x="28742" y="394754"/>
                  </a:cubicBezTo>
                  <a:cubicBezTo>
                    <a:pt x="49250" y="367437"/>
                    <a:pt x="69366" y="332765"/>
                    <a:pt x="84130" y="301933"/>
                  </a:cubicBezTo>
                  <a:cubicBezTo>
                    <a:pt x="131374" y="203283"/>
                    <a:pt x="217147" y="136903"/>
                    <a:pt x="302424" y="74038"/>
                  </a:cubicBezTo>
                  <a:cubicBezTo>
                    <a:pt x="328961" y="54464"/>
                    <a:pt x="358917" y="39481"/>
                    <a:pt x="387521" y="23536"/>
                  </a:cubicBezTo>
                  <a:cubicBezTo>
                    <a:pt x="400817" y="16126"/>
                    <a:pt x="426640" y="0"/>
                    <a:pt x="426640" y="0"/>
                  </a:cubicBezTo>
                  <a:cubicBezTo>
                    <a:pt x="426640" y="0"/>
                    <a:pt x="420277" y="4667"/>
                    <a:pt x="417943" y="7772"/>
                  </a:cubicBezTo>
                  <a:cubicBezTo>
                    <a:pt x="407790" y="21298"/>
                    <a:pt x="394702" y="33014"/>
                    <a:pt x="384311" y="46863"/>
                  </a:cubicBezTo>
                  <a:cubicBezTo>
                    <a:pt x="357898" y="82039"/>
                    <a:pt x="327847" y="114443"/>
                    <a:pt x="301700" y="149276"/>
                  </a:cubicBezTo>
                  <a:cubicBezTo>
                    <a:pt x="264058" y="199406"/>
                    <a:pt x="227139" y="251870"/>
                    <a:pt x="182933" y="296037"/>
                  </a:cubicBezTo>
                  <a:cubicBezTo>
                    <a:pt x="156035" y="322897"/>
                    <a:pt x="126317" y="334737"/>
                    <a:pt x="98656" y="361121"/>
                  </a:cubicBezTo>
                  <a:cubicBezTo>
                    <a:pt x="80101" y="378809"/>
                    <a:pt x="43182" y="401831"/>
                    <a:pt x="20722" y="41304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5"/>
            <p:cNvSpPr/>
            <p:nvPr/>
          </p:nvSpPr>
          <p:spPr>
            <a:xfrm>
              <a:off x="1388329" y="4191271"/>
              <a:ext cx="110033" cy="635808"/>
            </a:xfrm>
            <a:custGeom>
              <a:rect b="b" l="l" r="r" t="t"/>
              <a:pathLst>
                <a:path extrusionOk="0" h="635808" w="110033">
                  <a:moveTo>
                    <a:pt x="38769" y="633231"/>
                  </a:moveTo>
                  <a:cubicBezTo>
                    <a:pt x="16729" y="653500"/>
                    <a:pt x="-245" y="548134"/>
                    <a:pt x="3" y="530485"/>
                  </a:cubicBezTo>
                  <a:cubicBezTo>
                    <a:pt x="1908" y="397868"/>
                    <a:pt x="41713" y="266537"/>
                    <a:pt x="55390" y="134693"/>
                  </a:cubicBezTo>
                  <a:cubicBezTo>
                    <a:pt x="59515" y="94983"/>
                    <a:pt x="65458" y="36652"/>
                    <a:pt x="89852" y="4562"/>
                  </a:cubicBezTo>
                  <a:cubicBezTo>
                    <a:pt x="89985" y="4390"/>
                    <a:pt x="92100" y="-229"/>
                    <a:pt x="93319" y="9"/>
                  </a:cubicBezTo>
                  <a:cubicBezTo>
                    <a:pt x="95596" y="438"/>
                    <a:pt x="92195" y="51806"/>
                    <a:pt x="92005" y="53987"/>
                  </a:cubicBezTo>
                  <a:cubicBezTo>
                    <a:pt x="89319" y="83676"/>
                    <a:pt x="97129" y="117147"/>
                    <a:pt x="101653" y="146551"/>
                  </a:cubicBezTo>
                  <a:cubicBezTo>
                    <a:pt x="120875" y="271367"/>
                    <a:pt x="105273" y="397440"/>
                    <a:pt x="72735" y="518131"/>
                  </a:cubicBezTo>
                  <a:cubicBezTo>
                    <a:pt x="62763" y="555136"/>
                    <a:pt x="64696" y="609380"/>
                    <a:pt x="38769" y="6332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5"/>
            <p:cNvSpPr/>
            <p:nvPr/>
          </p:nvSpPr>
          <p:spPr>
            <a:xfrm>
              <a:off x="822665" y="4139149"/>
              <a:ext cx="450147" cy="2027043"/>
            </a:xfrm>
            <a:custGeom>
              <a:rect b="b" l="l" r="r" t="t"/>
              <a:pathLst>
                <a:path extrusionOk="0" h="2027043" w="450147">
                  <a:moveTo>
                    <a:pt x="16427" y="0"/>
                  </a:moveTo>
                  <a:cubicBezTo>
                    <a:pt x="14436" y="562"/>
                    <a:pt x="12626" y="1191"/>
                    <a:pt x="10169" y="1791"/>
                  </a:cubicBezTo>
                  <a:cubicBezTo>
                    <a:pt x="9997" y="1943"/>
                    <a:pt x="9778" y="2238"/>
                    <a:pt x="9578" y="2381"/>
                  </a:cubicBezTo>
                  <a:cubicBezTo>
                    <a:pt x="8978" y="2838"/>
                    <a:pt x="8150" y="3048"/>
                    <a:pt x="7197" y="3572"/>
                  </a:cubicBezTo>
                  <a:cubicBezTo>
                    <a:pt x="5511" y="4515"/>
                    <a:pt x="3292" y="5829"/>
                    <a:pt x="949" y="6848"/>
                  </a:cubicBezTo>
                  <a:cubicBezTo>
                    <a:pt x="-3452" y="8763"/>
                    <a:pt x="8407" y="22393"/>
                    <a:pt x="17017" y="44653"/>
                  </a:cubicBezTo>
                  <a:cubicBezTo>
                    <a:pt x="19465" y="50968"/>
                    <a:pt x="28971" y="78591"/>
                    <a:pt x="31010" y="83048"/>
                  </a:cubicBezTo>
                  <a:cubicBezTo>
                    <a:pt x="50460" y="125625"/>
                    <a:pt x="65671" y="166049"/>
                    <a:pt x="89941" y="237830"/>
                  </a:cubicBezTo>
                  <a:cubicBezTo>
                    <a:pt x="91427" y="242221"/>
                    <a:pt x="116973" y="317992"/>
                    <a:pt x="125964" y="342309"/>
                  </a:cubicBezTo>
                  <a:cubicBezTo>
                    <a:pt x="243084" y="659254"/>
                    <a:pt x="304348" y="839448"/>
                    <a:pt x="359622" y="1044483"/>
                  </a:cubicBezTo>
                  <a:cubicBezTo>
                    <a:pt x="381015" y="1123845"/>
                    <a:pt x="394522" y="1208027"/>
                    <a:pt x="406647" y="1324280"/>
                  </a:cubicBezTo>
                  <a:cubicBezTo>
                    <a:pt x="409314" y="1349826"/>
                    <a:pt x="418953" y="1453325"/>
                    <a:pt x="420344" y="1467450"/>
                  </a:cubicBezTo>
                  <a:cubicBezTo>
                    <a:pt x="425964" y="1524524"/>
                    <a:pt x="428450" y="1582245"/>
                    <a:pt x="428974" y="1653483"/>
                  </a:cubicBezTo>
                  <a:cubicBezTo>
                    <a:pt x="429183" y="1680924"/>
                    <a:pt x="428516" y="1821732"/>
                    <a:pt x="428678" y="1848745"/>
                  </a:cubicBezTo>
                  <a:cubicBezTo>
                    <a:pt x="428945" y="1893579"/>
                    <a:pt x="426430" y="1930136"/>
                    <a:pt x="419449" y="1964531"/>
                  </a:cubicBezTo>
                  <a:cubicBezTo>
                    <a:pt x="418582" y="1968798"/>
                    <a:pt x="416429" y="1976514"/>
                    <a:pt x="413495" y="1986267"/>
                  </a:cubicBezTo>
                  <a:cubicBezTo>
                    <a:pt x="413019" y="1987839"/>
                    <a:pt x="404942" y="2013395"/>
                    <a:pt x="404866" y="2013652"/>
                  </a:cubicBezTo>
                  <a:cubicBezTo>
                    <a:pt x="404809" y="2013832"/>
                    <a:pt x="404723" y="2013804"/>
                    <a:pt x="404571" y="2014538"/>
                  </a:cubicBezTo>
                  <a:cubicBezTo>
                    <a:pt x="404504" y="2014918"/>
                    <a:pt x="404609" y="2015138"/>
                    <a:pt x="404571" y="2015433"/>
                  </a:cubicBezTo>
                  <a:lnTo>
                    <a:pt x="404571" y="2016328"/>
                  </a:lnTo>
                  <a:lnTo>
                    <a:pt x="404571" y="2018414"/>
                  </a:lnTo>
                  <a:lnTo>
                    <a:pt x="415877" y="2027044"/>
                  </a:lnTo>
                  <a:lnTo>
                    <a:pt x="423020" y="2023177"/>
                  </a:lnTo>
                  <a:lnTo>
                    <a:pt x="423916" y="2021986"/>
                  </a:lnTo>
                  <a:cubicBezTo>
                    <a:pt x="425402" y="2019415"/>
                    <a:pt x="425687" y="2016795"/>
                    <a:pt x="425106" y="2014242"/>
                  </a:cubicBezTo>
                  <a:lnTo>
                    <a:pt x="425402" y="2014538"/>
                  </a:lnTo>
                  <a:lnTo>
                    <a:pt x="425402" y="2016919"/>
                  </a:lnTo>
                  <a:cubicBezTo>
                    <a:pt x="425306" y="2018138"/>
                    <a:pt x="425440" y="2017909"/>
                    <a:pt x="425402" y="2018109"/>
                  </a:cubicBezTo>
                  <a:cubicBezTo>
                    <a:pt x="426183" y="2015642"/>
                    <a:pt x="433279" y="1993745"/>
                    <a:pt x="433736" y="1992220"/>
                  </a:cubicBezTo>
                  <a:cubicBezTo>
                    <a:pt x="436851" y="1981867"/>
                    <a:pt x="438956" y="1973789"/>
                    <a:pt x="439985" y="1968703"/>
                  </a:cubicBezTo>
                  <a:cubicBezTo>
                    <a:pt x="447300" y="1932699"/>
                    <a:pt x="450091" y="1894913"/>
                    <a:pt x="449814" y="1848745"/>
                  </a:cubicBezTo>
                  <a:cubicBezTo>
                    <a:pt x="449652" y="1821837"/>
                    <a:pt x="450310" y="1681048"/>
                    <a:pt x="450110" y="1653483"/>
                  </a:cubicBezTo>
                  <a:cubicBezTo>
                    <a:pt x="449576" y="1581665"/>
                    <a:pt x="447166" y="1523162"/>
                    <a:pt x="441480" y="1465364"/>
                  </a:cubicBezTo>
                  <a:cubicBezTo>
                    <a:pt x="440089" y="1451267"/>
                    <a:pt x="430164" y="1347531"/>
                    <a:pt x="427488" y="1321898"/>
                  </a:cubicBezTo>
                  <a:cubicBezTo>
                    <a:pt x="415258" y="1204627"/>
                    <a:pt x="401608" y="1119778"/>
                    <a:pt x="379863" y="1039120"/>
                  </a:cubicBezTo>
                  <a:cubicBezTo>
                    <a:pt x="324389" y="833314"/>
                    <a:pt x="262934" y="652377"/>
                    <a:pt x="145605" y="334870"/>
                  </a:cubicBezTo>
                  <a:cubicBezTo>
                    <a:pt x="136709" y="310801"/>
                    <a:pt x="129574" y="290122"/>
                    <a:pt x="115249" y="247650"/>
                  </a:cubicBezTo>
                  <a:cubicBezTo>
                    <a:pt x="111210" y="235677"/>
                    <a:pt x="111077" y="235677"/>
                    <a:pt x="109591" y="231286"/>
                  </a:cubicBezTo>
                  <a:cubicBezTo>
                    <a:pt x="85102" y="158858"/>
                    <a:pt x="69891" y="117824"/>
                    <a:pt x="50060" y="74419"/>
                  </a:cubicBezTo>
                  <a:cubicBezTo>
                    <a:pt x="48526" y="71056"/>
                    <a:pt x="39430" y="44358"/>
                    <a:pt x="36667" y="37214"/>
                  </a:cubicBezTo>
                  <a:cubicBezTo>
                    <a:pt x="30114" y="20279"/>
                    <a:pt x="23732" y="8163"/>
                    <a:pt x="16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5"/>
            <p:cNvSpPr/>
            <p:nvPr/>
          </p:nvSpPr>
          <p:spPr>
            <a:xfrm>
              <a:off x="502887" y="3664530"/>
              <a:ext cx="349749" cy="531038"/>
            </a:xfrm>
            <a:custGeom>
              <a:rect b="b" l="l" r="r" t="t"/>
              <a:pathLst>
                <a:path extrusionOk="0" h="531038" w="349749">
                  <a:moveTo>
                    <a:pt x="345292" y="530350"/>
                  </a:moveTo>
                  <a:cubicBezTo>
                    <a:pt x="357512" y="530417"/>
                    <a:pt x="341148" y="396714"/>
                    <a:pt x="337272" y="377788"/>
                  </a:cubicBezTo>
                  <a:cubicBezTo>
                    <a:pt x="309325" y="241447"/>
                    <a:pt x="236278" y="146150"/>
                    <a:pt x="120654" y="69607"/>
                  </a:cubicBezTo>
                  <a:cubicBezTo>
                    <a:pt x="109272" y="62072"/>
                    <a:pt x="7597" y="-6260"/>
                    <a:pt x="328" y="465"/>
                  </a:cubicBezTo>
                  <a:cubicBezTo>
                    <a:pt x="-1144" y="1827"/>
                    <a:pt x="2720" y="3808"/>
                    <a:pt x="4392" y="4913"/>
                  </a:cubicBezTo>
                  <a:cubicBezTo>
                    <a:pt x="23179" y="17353"/>
                    <a:pt x="35828" y="32812"/>
                    <a:pt x="49179" y="51652"/>
                  </a:cubicBezTo>
                  <a:cubicBezTo>
                    <a:pt x="77773" y="92000"/>
                    <a:pt x="117721" y="134301"/>
                    <a:pt x="136247" y="180287"/>
                  </a:cubicBezTo>
                  <a:cubicBezTo>
                    <a:pt x="153287" y="222578"/>
                    <a:pt x="163126" y="276595"/>
                    <a:pt x="188015" y="314923"/>
                  </a:cubicBezTo>
                  <a:cubicBezTo>
                    <a:pt x="218362" y="361653"/>
                    <a:pt x="261034" y="397943"/>
                    <a:pt x="293142" y="443244"/>
                  </a:cubicBezTo>
                  <a:cubicBezTo>
                    <a:pt x="312859" y="471057"/>
                    <a:pt x="328795" y="499127"/>
                    <a:pt x="344825" y="528731"/>
                  </a:cubicBezTo>
                  <a:cubicBezTo>
                    <a:pt x="346978" y="532703"/>
                    <a:pt x="343273" y="530341"/>
                    <a:pt x="345292" y="53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5"/>
            <p:cNvSpPr/>
            <p:nvPr/>
          </p:nvSpPr>
          <p:spPr>
            <a:xfrm>
              <a:off x="633113" y="4255535"/>
              <a:ext cx="309080" cy="161443"/>
            </a:xfrm>
            <a:custGeom>
              <a:rect b="b" l="l" r="r" t="t"/>
              <a:pathLst>
                <a:path extrusionOk="0" h="161443" w="309080">
                  <a:moveTo>
                    <a:pt x="16069" y="0"/>
                  </a:moveTo>
                  <a:cubicBezTo>
                    <a:pt x="16507" y="1962"/>
                    <a:pt x="16183" y="3886"/>
                    <a:pt x="15173" y="5953"/>
                  </a:cubicBezTo>
                  <a:cubicBezTo>
                    <a:pt x="13592" y="9211"/>
                    <a:pt x="10839" y="12525"/>
                    <a:pt x="8334" y="13392"/>
                  </a:cubicBezTo>
                  <a:cubicBezTo>
                    <a:pt x="5258" y="14459"/>
                    <a:pt x="4096" y="12563"/>
                    <a:pt x="2972" y="10716"/>
                  </a:cubicBezTo>
                  <a:cubicBezTo>
                    <a:pt x="3229" y="12592"/>
                    <a:pt x="1505" y="13611"/>
                    <a:pt x="0" y="14583"/>
                  </a:cubicBezTo>
                  <a:cubicBezTo>
                    <a:pt x="1076" y="14926"/>
                    <a:pt x="2362" y="15412"/>
                    <a:pt x="3267" y="15773"/>
                  </a:cubicBezTo>
                  <a:cubicBezTo>
                    <a:pt x="4715" y="16345"/>
                    <a:pt x="5734" y="16840"/>
                    <a:pt x="6544" y="17269"/>
                  </a:cubicBezTo>
                  <a:cubicBezTo>
                    <a:pt x="10687" y="21641"/>
                    <a:pt x="17926" y="25270"/>
                    <a:pt x="29166" y="29766"/>
                  </a:cubicBezTo>
                  <a:cubicBezTo>
                    <a:pt x="34271" y="31813"/>
                    <a:pt x="39919" y="33976"/>
                    <a:pt x="46730" y="36319"/>
                  </a:cubicBezTo>
                  <a:cubicBezTo>
                    <a:pt x="51235" y="37862"/>
                    <a:pt x="76010" y="45901"/>
                    <a:pt x="79772" y="47330"/>
                  </a:cubicBezTo>
                  <a:cubicBezTo>
                    <a:pt x="154115" y="75600"/>
                    <a:pt x="283969" y="138389"/>
                    <a:pt x="288427" y="153886"/>
                  </a:cubicBezTo>
                  <a:cubicBezTo>
                    <a:pt x="290027" y="159448"/>
                    <a:pt x="295961" y="162630"/>
                    <a:pt x="301523" y="161030"/>
                  </a:cubicBezTo>
                  <a:cubicBezTo>
                    <a:pt x="307086" y="159439"/>
                    <a:pt x="310267" y="153791"/>
                    <a:pt x="308667" y="148237"/>
                  </a:cubicBezTo>
                  <a:cubicBezTo>
                    <a:pt x="301180" y="122215"/>
                    <a:pt x="175155" y="61131"/>
                    <a:pt x="87211" y="27680"/>
                  </a:cubicBezTo>
                  <a:cubicBezTo>
                    <a:pt x="82915" y="26051"/>
                    <a:pt x="57664" y="17783"/>
                    <a:pt x="53578" y="16373"/>
                  </a:cubicBezTo>
                  <a:cubicBezTo>
                    <a:pt x="47063" y="14135"/>
                    <a:pt x="41653" y="12316"/>
                    <a:pt x="36909" y="10420"/>
                  </a:cubicBezTo>
                  <a:cubicBezTo>
                    <a:pt x="28499" y="7058"/>
                    <a:pt x="22927" y="3981"/>
                    <a:pt x="21727" y="2677"/>
                  </a:cubicBezTo>
                  <a:cubicBezTo>
                    <a:pt x="20841" y="1714"/>
                    <a:pt x="17507" y="895"/>
                    <a:pt x="16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5"/>
            <p:cNvSpPr/>
            <p:nvPr/>
          </p:nvSpPr>
          <p:spPr>
            <a:xfrm>
              <a:off x="287063" y="3837744"/>
              <a:ext cx="379620" cy="439743"/>
            </a:xfrm>
            <a:custGeom>
              <a:rect b="b" l="l" r="r" t="t"/>
              <a:pathLst>
                <a:path extrusionOk="0" h="439743" w="379620">
                  <a:moveTo>
                    <a:pt x="379560" y="434613"/>
                  </a:moveTo>
                  <a:cubicBezTo>
                    <a:pt x="369425" y="417201"/>
                    <a:pt x="342355" y="392474"/>
                    <a:pt x="327915" y="372795"/>
                  </a:cubicBezTo>
                  <a:cubicBezTo>
                    <a:pt x="289653" y="320656"/>
                    <a:pt x="230769" y="278412"/>
                    <a:pt x="182361" y="237416"/>
                  </a:cubicBezTo>
                  <a:cubicBezTo>
                    <a:pt x="140824" y="202241"/>
                    <a:pt x="113030" y="157435"/>
                    <a:pt x="81037" y="114830"/>
                  </a:cubicBezTo>
                  <a:cubicBezTo>
                    <a:pt x="56650" y="82349"/>
                    <a:pt x="39183" y="42345"/>
                    <a:pt x="11695" y="12465"/>
                  </a:cubicBezTo>
                  <a:cubicBezTo>
                    <a:pt x="8192" y="8654"/>
                    <a:pt x="7236" y="-1289"/>
                    <a:pt x="2263" y="139"/>
                  </a:cubicBezTo>
                  <a:cubicBezTo>
                    <a:pt x="807" y="558"/>
                    <a:pt x="1021" y="6778"/>
                    <a:pt x="980" y="7045"/>
                  </a:cubicBezTo>
                  <a:cubicBezTo>
                    <a:pt x="-4258" y="41163"/>
                    <a:pt x="12567" y="87112"/>
                    <a:pt x="26216" y="117516"/>
                  </a:cubicBezTo>
                  <a:cubicBezTo>
                    <a:pt x="62926" y="199278"/>
                    <a:pt x="87624" y="268440"/>
                    <a:pt x="161548" y="331047"/>
                  </a:cubicBezTo>
                  <a:cubicBezTo>
                    <a:pt x="181926" y="348306"/>
                    <a:pt x="208176" y="357517"/>
                    <a:pt x="228366" y="374615"/>
                  </a:cubicBezTo>
                  <a:cubicBezTo>
                    <a:pt x="252657" y="395189"/>
                    <a:pt x="282424" y="410000"/>
                    <a:pt x="307636" y="429650"/>
                  </a:cubicBezTo>
                  <a:cubicBezTo>
                    <a:pt x="313618" y="434308"/>
                    <a:pt x="348765" y="441280"/>
                    <a:pt x="355175" y="439442"/>
                  </a:cubicBezTo>
                  <a:cubicBezTo>
                    <a:pt x="359214" y="438280"/>
                    <a:pt x="380912" y="436946"/>
                    <a:pt x="379560" y="4346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5"/>
            <p:cNvSpPr/>
            <p:nvPr/>
          </p:nvSpPr>
          <p:spPr>
            <a:xfrm>
              <a:off x="942190" y="3687690"/>
              <a:ext cx="141301" cy="825288"/>
            </a:xfrm>
            <a:custGeom>
              <a:rect b="b" l="l" r="r" t="t"/>
              <a:pathLst>
                <a:path extrusionOk="0" h="825288" w="141301">
                  <a:moveTo>
                    <a:pt x="29251" y="824773"/>
                  </a:moveTo>
                  <a:cubicBezTo>
                    <a:pt x="29670" y="829212"/>
                    <a:pt x="25822" y="803704"/>
                    <a:pt x="25432" y="797655"/>
                  </a:cubicBezTo>
                  <a:cubicBezTo>
                    <a:pt x="24298" y="780139"/>
                    <a:pt x="27965" y="761565"/>
                    <a:pt x="25670" y="744239"/>
                  </a:cubicBezTo>
                  <a:cubicBezTo>
                    <a:pt x="19059" y="694318"/>
                    <a:pt x="23841" y="629948"/>
                    <a:pt x="35157" y="580990"/>
                  </a:cubicBezTo>
                  <a:cubicBezTo>
                    <a:pt x="56569" y="488350"/>
                    <a:pt x="85820" y="396539"/>
                    <a:pt x="114900" y="305851"/>
                  </a:cubicBezTo>
                  <a:cubicBezTo>
                    <a:pt x="131807" y="253101"/>
                    <a:pt x="130807" y="198838"/>
                    <a:pt x="138970" y="144964"/>
                  </a:cubicBezTo>
                  <a:cubicBezTo>
                    <a:pt x="144761" y="106740"/>
                    <a:pt x="138817" y="71136"/>
                    <a:pt x="131493" y="33274"/>
                  </a:cubicBezTo>
                  <a:cubicBezTo>
                    <a:pt x="131150" y="31483"/>
                    <a:pt x="125092" y="517"/>
                    <a:pt x="123034" y="51"/>
                  </a:cubicBezTo>
                  <a:cubicBezTo>
                    <a:pt x="116110" y="-1559"/>
                    <a:pt x="106299" y="35570"/>
                    <a:pt x="104680" y="40189"/>
                  </a:cubicBezTo>
                  <a:cubicBezTo>
                    <a:pt x="90125" y="81604"/>
                    <a:pt x="70561" y="122323"/>
                    <a:pt x="60646" y="165195"/>
                  </a:cubicBezTo>
                  <a:cubicBezTo>
                    <a:pt x="51892" y="203086"/>
                    <a:pt x="29585" y="236671"/>
                    <a:pt x="23774" y="276723"/>
                  </a:cubicBezTo>
                  <a:cubicBezTo>
                    <a:pt x="9334" y="376269"/>
                    <a:pt x="2343" y="477615"/>
                    <a:pt x="1495" y="578256"/>
                  </a:cubicBezTo>
                  <a:cubicBezTo>
                    <a:pt x="1200" y="612937"/>
                    <a:pt x="14668" y="726170"/>
                    <a:pt x="0" y="750145"/>
                  </a:cubicBezTo>
                  <a:lnTo>
                    <a:pt x="29251" y="82477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5"/>
            <p:cNvSpPr/>
            <p:nvPr/>
          </p:nvSpPr>
          <p:spPr>
            <a:xfrm>
              <a:off x="1083304" y="3808620"/>
              <a:ext cx="300599" cy="1051239"/>
            </a:xfrm>
            <a:custGeom>
              <a:rect b="b" l="l" r="r" t="t"/>
              <a:pathLst>
                <a:path extrusionOk="0" h="1051239" w="300599">
                  <a:moveTo>
                    <a:pt x="17459" y="1049810"/>
                  </a:moveTo>
                  <a:cubicBezTo>
                    <a:pt x="25822" y="1062954"/>
                    <a:pt x="9753" y="981696"/>
                    <a:pt x="9401" y="960751"/>
                  </a:cubicBezTo>
                  <a:cubicBezTo>
                    <a:pt x="8372" y="900229"/>
                    <a:pt x="18354" y="835202"/>
                    <a:pt x="30918" y="775785"/>
                  </a:cubicBezTo>
                  <a:cubicBezTo>
                    <a:pt x="39395" y="735637"/>
                    <a:pt x="71923" y="702462"/>
                    <a:pt x="88839" y="667429"/>
                  </a:cubicBezTo>
                  <a:cubicBezTo>
                    <a:pt x="117366" y="608345"/>
                    <a:pt x="156276" y="554253"/>
                    <a:pt x="184670" y="495445"/>
                  </a:cubicBezTo>
                  <a:cubicBezTo>
                    <a:pt x="205768" y="451735"/>
                    <a:pt x="211121" y="397500"/>
                    <a:pt x="233447" y="355828"/>
                  </a:cubicBezTo>
                  <a:cubicBezTo>
                    <a:pt x="256174" y="313442"/>
                    <a:pt x="280939" y="261721"/>
                    <a:pt x="280996" y="213553"/>
                  </a:cubicBezTo>
                  <a:cubicBezTo>
                    <a:pt x="281063" y="168223"/>
                    <a:pt x="285492" y="117455"/>
                    <a:pt x="293827" y="72916"/>
                  </a:cubicBezTo>
                  <a:cubicBezTo>
                    <a:pt x="296808" y="56971"/>
                    <a:pt x="299599" y="40236"/>
                    <a:pt x="298484" y="23977"/>
                  </a:cubicBezTo>
                  <a:cubicBezTo>
                    <a:pt x="297951" y="16119"/>
                    <a:pt x="304333" y="-2931"/>
                    <a:pt x="297189" y="383"/>
                  </a:cubicBezTo>
                  <a:cubicBezTo>
                    <a:pt x="295265" y="1279"/>
                    <a:pt x="294598" y="43684"/>
                    <a:pt x="292531" y="49323"/>
                  </a:cubicBezTo>
                  <a:cubicBezTo>
                    <a:pt x="279758" y="84308"/>
                    <a:pt x="249954" y="130495"/>
                    <a:pt x="227885" y="160032"/>
                  </a:cubicBezTo>
                  <a:cubicBezTo>
                    <a:pt x="192138" y="207886"/>
                    <a:pt x="135950" y="244557"/>
                    <a:pt x="106479" y="299554"/>
                  </a:cubicBezTo>
                  <a:cubicBezTo>
                    <a:pt x="45319" y="413645"/>
                    <a:pt x="23469" y="555148"/>
                    <a:pt x="24583" y="683602"/>
                  </a:cubicBezTo>
                  <a:cubicBezTo>
                    <a:pt x="24983" y="730332"/>
                    <a:pt x="19802" y="766432"/>
                    <a:pt x="19802" y="766432"/>
                  </a:cubicBezTo>
                  <a:cubicBezTo>
                    <a:pt x="19802" y="766432"/>
                    <a:pt x="-23146" y="986002"/>
                    <a:pt x="17459" y="10498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5"/>
            <p:cNvSpPr/>
            <p:nvPr/>
          </p:nvSpPr>
          <p:spPr>
            <a:xfrm>
              <a:off x="259396" y="4451460"/>
              <a:ext cx="755570" cy="317914"/>
            </a:xfrm>
            <a:custGeom>
              <a:rect b="b" l="l" r="r" t="t"/>
              <a:pathLst>
                <a:path extrusionOk="0" h="317914" w="755570">
                  <a:moveTo>
                    <a:pt x="753508" y="303662"/>
                  </a:moveTo>
                  <a:cubicBezTo>
                    <a:pt x="752184" y="307443"/>
                    <a:pt x="758108" y="324503"/>
                    <a:pt x="746440" y="315149"/>
                  </a:cubicBezTo>
                  <a:cubicBezTo>
                    <a:pt x="716122" y="290841"/>
                    <a:pt x="628873" y="282316"/>
                    <a:pt x="616195" y="280840"/>
                  </a:cubicBezTo>
                  <a:cubicBezTo>
                    <a:pt x="492999" y="266505"/>
                    <a:pt x="354896" y="241968"/>
                    <a:pt x="245457" y="180904"/>
                  </a:cubicBezTo>
                  <a:cubicBezTo>
                    <a:pt x="181853" y="145413"/>
                    <a:pt x="109476" y="111562"/>
                    <a:pt x="57228" y="59803"/>
                  </a:cubicBezTo>
                  <a:cubicBezTo>
                    <a:pt x="38813" y="41563"/>
                    <a:pt x="-16805" y="-11711"/>
                    <a:pt x="4983" y="2329"/>
                  </a:cubicBezTo>
                  <a:cubicBezTo>
                    <a:pt x="65950" y="41619"/>
                    <a:pt x="172935" y="75243"/>
                    <a:pt x="234709" y="88016"/>
                  </a:cubicBezTo>
                  <a:cubicBezTo>
                    <a:pt x="288205" y="99074"/>
                    <a:pt x="346971" y="98798"/>
                    <a:pt x="398825" y="116819"/>
                  </a:cubicBezTo>
                  <a:cubicBezTo>
                    <a:pt x="487979" y="147814"/>
                    <a:pt x="563493" y="204049"/>
                    <a:pt x="645142" y="248274"/>
                  </a:cubicBezTo>
                  <a:cubicBezTo>
                    <a:pt x="670135" y="261819"/>
                    <a:pt x="738868" y="276925"/>
                    <a:pt x="754194" y="294375"/>
                  </a:cubicBezTo>
                  <a:cubicBezTo>
                    <a:pt x="757061" y="297642"/>
                    <a:pt x="754755" y="300137"/>
                    <a:pt x="753508" y="3036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5"/>
            <p:cNvSpPr/>
            <p:nvPr/>
          </p:nvSpPr>
          <p:spPr>
            <a:xfrm>
              <a:off x="1000288" y="4745719"/>
              <a:ext cx="104008" cy="131922"/>
            </a:xfrm>
            <a:custGeom>
              <a:rect b="b" l="l" r="r" t="t"/>
              <a:pathLst>
                <a:path extrusionOk="0" h="131922" w="104008">
                  <a:moveTo>
                    <a:pt x="11739" y="58"/>
                  </a:moveTo>
                  <a:cubicBezTo>
                    <a:pt x="9091" y="-246"/>
                    <a:pt x="6253" y="658"/>
                    <a:pt x="3995" y="2439"/>
                  </a:cubicBezTo>
                  <a:cubicBezTo>
                    <a:pt x="-510" y="6002"/>
                    <a:pt x="-1348" y="12517"/>
                    <a:pt x="2214" y="17022"/>
                  </a:cubicBezTo>
                  <a:cubicBezTo>
                    <a:pt x="5176" y="20766"/>
                    <a:pt x="8463" y="24604"/>
                    <a:pt x="12034" y="28633"/>
                  </a:cubicBezTo>
                  <a:cubicBezTo>
                    <a:pt x="19073" y="36568"/>
                    <a:pt x="25931" y="43606"/>
                    <a:pt x="38523" y="56313"/>
                  </a:cubicBezTo>
                  <a:cubicBezTo>
                    <a:pt x="53392" y="71305"/>
                    <a:pt x="57240" y="75353"/>
                    <a:pt x="63527" y="82211"/>
                  </a:cubicBezTo>
                  <a:cubicBezTo>
                    <a:pt x="65860" y="84755"/>
                    <a:pt x="66975" y="88108"/>
                    <a:pt x="68889" y="90841"/>
                  </a:cubicBezTo>
                  <a:cubicBezTo>
                    <a:pt x="75919" y="98756"/>
                    <a:pt x="80548" y="106319"/>
                    <a:pt x="83472" y="113463"/>
                  </a:cubicBezTo>
                  <a:cubicBezTo>
                    <a:pt x="83901" y="113901"/>
                    <a:pt x="84777" y="113711"/>
                    <a:pt x="84958" y="114358"/>
                  </a:cubicBezTo>
                  <a:cubicBezTo>
                    <a:pt x="85739" y="117092"/>
                    <a:pt x="88082" y="124617"/>
                    <a:pt x="88234" y="125074"/>
                  </a:cubicBezTo>
                  <a:cubicBezTo>
                    <a:pt x="89139" y="127741"/>
                    <a:pt x="89482" y="129255"/>
                    <a:pt x="90025" y="131027"/>
                  </a:cubicBezTo>
                  <a:cubicBezTo>
                    <a:pt x="92330" y="131456"/>
                    <a:pt x="93892" y="131922"/>
                    <a:pt x="93892" y="131922"/>
                  </a:cubicBezTo>
                  <a:cubicBezTo>
                    <a:pt x="93892" y="131922"/>
                    <a:pt x="94188" y="130379"/>
                    <a:pt x="96274" y="128046"/>
                  </a:cubicBezTo>
                  <a:cubicBezTo>
                    <a:pt x="96655" y="128360"/>
                    <a:pt x="97150" y="128065"/>
                    <a:pt x="97169" y="128646"/>
                  </a:cubicBezTo>
                  <a:cubicBezTo>
                    <a:pt x="97159" y="128388"/>
                    <a:pt x="104017" y="131922"/>
                    <a:pt x="104008" y="131922"/>
                  </a:cubicBezTo>
                  <a:cubicBezTo>
                    <a:pt x="104084" y="131198"/>
                    <a:pt x="99302" y="128951"/>
                    <a:pt x="96569" y="127750"/>
                  </a:cubicBezTo>
                  <a:cubicBezTo>
                    <a:pt x="97540" y="126750"/>
                    <a:pt x="97655" y="125788"/>
                    <a:pt x="100141" y="124474"/>
                  </a:cubicBezTo>
                  <a:cubicBezTo>
                    <a:pt x="102484" y="120597"/>
                    <a:pt x="102360" y="120549"/>
                    <a:pt x="102522" y="119121"/>
                  </a:cubicBezTo>
                  <a:cubicBezTo>
                    <a:pt x="102693" y="118140"/>
                    <a:pt x="102846" y="117425"/>
                    <a:pt x="102817" y="116444"/>
                  </a:cubicBezTo>
                  <a:cubicBezTo>
                    <a:pt x="102789" y="115311"/>
                    <a:pt x="101988" y="114472"/>
                    <a:pt x="101627" y="113463"/>
                  </a:cubicBezTo>
                  <a:cubicBezTo>
                    <a:pt x="101379" y="112587"/>
                    <a:pt x="98922" y="101614"/>
                    <a:pt x="98359" y="100071"/>
                  </a:cubicBezTo>
                  <a:cubicBezTo>
                    <a:pt x="93892" y="87765"/>
                    <a:pt x="87625" y="77306"/>
                    <a:pt x="79005" y="67924"/>
                  </a:cubicBezTo>
                  <a:cubicBezTo>
                    <a:pt x="72461" y="60780"/>
                    <a:pt x="68499" y="56942"/>
                    <a:pt x="53411" y="41730"/>
                  </a:cubicBezTo>
                  <a:cubicBezTo>
                    <a:pt x="41076" y="29290"/>
                    <a:pt x="34513" y="22194"/>
                    <a:pt x="27808" y="14641"/>
                  </a:cubicBezTo>
                  <a:cubicBezTo>
                    <a:pt x="24484" y="10888"/>
                    <a:pt x="21293" y="7345"/>
                    <a:pt x="18588" y="3925"/>
                  </a:cubicBezTo>
                  <a:cubicBezTo>
                    <a:pt x="16806" y="1678"/>
                    <a:pt x="14387" y="363"/>
                    <a:pt x="11739" y="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" name="Google Shape;46;p25"/>
          <p:cNvGrpSpPr/>
          <p:nvPr/>
        </p:nvGrpSpPr>
        <p:grpSpPr>
          <a:xfrm rot="10800000">
            <a:off x="9902441" y="8"/>
            <a:ext cx="1502034" cy="1675952"/>
            <a:chOff x="6415621" y="443747"/>
            <a:chExt cx="1388458" cy="1549225"/>
          </a:xfrm>
        </p:grpSpPr>
        <p:sp>
          <p:nvSpPr>
            <p:cNvPr id="47" name="Google Shape;47;p25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5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5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5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5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5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5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5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5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25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5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25"/>
          <p:cNvSpPr/>
          <p:nvPr/>
        </p:nvSpPr>
        <p:spPr>
          <a:xfrm flipH="1">
            <a:off x="10880985" y="-83395"/>
            <a:ext cx="1385619" cy="1380040"/>
          </a:xfrm>
          <a:custGeom>
            <a:rect b="b" l="l" r="r" t="t"/>
            <a:pathLst>
              <a:path extrusionOk="0" h="943617" w="947432">
                <a:moveTo>
                  <a:pt x="409870" y="643"/>
                </a:moveTo>
                <a:cubicBezTo>
                  <a:pt x="412975" y="-1634"/>
                  <a:pt x="402622" y="2805"/>
                  <a:pt x="398859" y="3615"/>
                </a:cubicBezTo>
                <a:cubicBezTo>
                  <a:pt x="391716" y="5167"/>
                  <a:pt x="384619" y="6558"/>
                  <a:pt x="377428" y="7786"/>
                </a:cubicBezTo>
                <a:cubicBezTo>
                  <a:pt x="357244" y="11216"/>
                  <a:pt x="336566" y="18483"/>
                  <a:pt x="316106" y="19988"/>
                </a:cubicBezTo>
                <a:cubicBezTo>
                  <a:pt x="254213" y="24541"/>
                  <a:pt x="182784" y="41953"/>
                  <a:pt x="127692" y="70585"/>
                </a:cubicBezTo>
                <a:cubicBezTo>
                  <a:pt x="122053" y="73519"/>
                  <a:pt x="82505" y="95950"/>
                  <a:pt x="78581" y="100351"/>
                </a:cubicBezTo>
                <a:cubicBezTo>
                  <a:pt x="71952" y="98532"/>
                  <a:pt x="60874" y="95293"/>
                  <a:pt x="59826" y="94997"/>
                </a:cubicBezTo>
                <a:cubicBezTo>
                  <a:pt x="36414" y="88244"/>
                  <a:pt x="22574" y="82644"/>
                  <a:pt x="11906" y="75052"/>
                </a:cubicBezTo>
                <a:lnTo>
                  <a:pt x="0" y="92016"/>
                </a:lnTo>
                <a:cubicBezTo>
                  <a:pt x="13040" y="101303"/>
                  <a:pt x="28689" y="107590"/>
                  <a:pt x="54168" y="114943"/>
                </a:cubicBezTo>
                <a:cubicBezTo>
                  <a:pt x="54883" y="115143"/>
                  <a:pt x="62836" y="117315"/>
                  <a:pt x="66075" y="118210"/>
                </a:cubicBezTo>
                <a:cubicBezTo>
                  <a:pt x="67151" y="119467"/>
                  <a:pt x="68075" y="120544"/>
                  <a:pt x="69942" y="122677"/>
                </a:cubicBezTo>
                <a:cubicBezTo>
                  <a:pt x="74533" y="127916"/>
                  <a:pt x="79610" y="133888"/>
                  <a:pt x="85125" y="140537"/>
                </a:cubicBezTo>
                <a:cubicBezTo>
                  <a:pt x="100889" y="159539"/>
                  <a:pt x="116576" y="179932"/>
                  <a:pt x="131264" y="200963"/>
                </a:cubicBezTo>
                <a:cubicBezTo>
                  <a:pt x="141903" y="216194"/>
                  <a:pt x="149571" y="230319"/>
                  <a:pt x="158048" y="244721"/>
                </a:cubicBezTo>
                <a:cubicBezTo>
                  <a:pt x="157562" y="246864"/>
                  <a:pt x="157401" y="249074"/>
                  <a:pt x="156858" y="250969"/>
                </a:cubicBezTo>
                <a:cubicBezTo>
                  <a:pt x="150885" y="272048"/>
                  <a:pt x="145952" y="294289"/>
                  <a:pt x="141084" y="315854"/>
                </a:cubicBezTo>
                <a:cubicBezTo>
                  <a:pt x="126682" y="379671"/>
                  <a:pt x="133407" y="452547"/>
                  <a:pt x="144951" y="516183"/>
                </a:cubicBezTo>
                <a:cubicBezTo>
                  <a:pt x="146009" y="521993"/>
                  <a:pt x="138827" y="576220"/>
                  <a:pt x="140494" y="576905"/>
                </a:cubicBezTo>
                <a:cubicBezTo>
                  <a:pt x="141941" y="577496"/>
                  <a:pt x="145142" y="568647"/>
                  <a:pt x="145256" y="568266"/>
                </a:cubicBezTo>
                <a:cubicBezTo>
                  <a:pt x="152419" y="544797"/>
                  <a:pt x="155505" y="520222"/>
                  <a:pt x="166087" y="497724"/>
                </a:cubicBezTo>
                <a:cubicBezTo>
                  <a:pt x="192519" y="441536"/>
                  <a:pt x="194920" y="359459"/>
                  <a:pt x="184842" y="295918"/>
                </a:cubicBezTo>
                <a:cubicBezTo>
                  <a:pt x="184937" y="296146"/>
                  <a:pt x="185042" y="296280"/>
                  <a:pt x="185137" y="296508"/>
                </a:cubicBezTo>
                <a:cubicBezTo>
                  <a:pt x="205635" y="344267"/>
                  <a:pt x="222694" y="388425"/>
                  <a:pt x="234848" y="426287"/>
                </a:cubicBezTo>
                <a:cubicBezTo>
                  <a:pt x="239401" y="440469"/>
                  <a:pt x="243011" y="452966"/>
                  <a:pt x="245859" y="463491"/>
                </a:cubicBezTo>
                <a:cubicBezTo>
                  <a:pt x="246850" y="467158"/>
                  <a:pt x="234144" y="614253"/>
                  <a:pt x="265071" y="711608"/>
                </a:cubicBezTo>
                <a:cubicBezTo>
                  <a:pt x="271510" y="731858"/>
                  <a:pt x="285864" y="753261"/>
                  <a:pt x="291894" y="773644"/>
                </a:cubicBezTo>
                <a:cubicBezTo>
                  <a:pt x="292503" y="775711"/>
                  <a:pt x="309248" y="799171"/>
                  <a:pt x="310448" y="798657"/>
                </a:cubicBezTo>
                <a:cubicBezTo>
                  <a:pt x="318411" y="795313"/>
                  <a:pt x="318821" y="752889"/>
                  <a:pt x="320869" y="745669"/>
                </a:cubicBezTo>
                <a:cubicBezTo>
                  <a:pt x="337623" y="686614"/>
                  <a:pt x="312391" y="605109"/>
                  <a:pt x="297351" y="547730"/>
                </a:cubicBezTo>
                <a:cubicBezTo>
                  <a:pt x="294570" y="537119"/>
                  <a:pt x="280225" y="498772"/>
                  <a:pt x="269081" y="471530"/>
                </a:cubicBezTo>
                <a:cubicBezTo>
                  <a:pt x="269052" y="471435"/>
                  <a:pt x="268586" y="469901"/>
                  <a:pt x="268481" y="469444"/>
                </a:cubicBezTo>
                <a:cubicBezTo>
                  <a:pt x="268433" y="469340"/>
                  <a:pt x="268529" y="469264"/>
                  <a:pt x="268481" y="469149"/>
                </a:cubicBezTo>
                <a:cubicBezTo>
                  <a:pt x="267891" y="466606"/>
                  <a:pt x="266652" y="461282"/>
                  <a:pt x="265804" y="458138"/>
                </a:cubicBezTo>
                <a:cubicBezTo>
                  <a:pt x="262871" y="447289"/>
                  <a:pt x="259147" y="434526"/>
                  <a:pt x="254489" y="420038"/>
                </a:cubicBezTo>
                <a:cubicBezTo>
                  <a:pt x="241240" y="378757"/>
                  <a:pt x="223285" y="331551"/>
                  <a:pt x="200320" y="278944"/>
                </a:cubicBezTo>
                <a:cubicBezTo>
                  <a:pt x="197672" y="272887"/>
                  <a:pt x="194872" y="266495"/>
                  <a:pt x="191691" y="260199"/>
                </a:cubicBezTo>
                <a:cubicBezTo>
                  <a:pt x="180222" y="237501"/>
                  <a:pt x="165411" y="213641"/>
                  <a:pt x="148228" y="189057"/>
                </a:cubicBezTo>
                <a:cubicBezTo>
                  <a:pt x="133474" y="167930"/>
                  <a:pt x="117586" y="147442"/>
                  <a:pt x="101793" y="128335"/>
                </a:cubicBezTo>
                <a:cubicBezTo>
                  <a:pt x="106185" y="129583"/>
                  <a:pt x="110623" y="130783"/>
                  <a:pt x="113404" y="131612"/>
                </a:cubicBezTo>
                <a:cubicBezTo>
                  <a:pt x="139512" y="139422"/>
                  <a:pt x="163487" y="147937"/>
                  <a:pt x="188414" y="158691"/>
                </a:cubicBezTo>
                <a:cubicBezTo>
                  <a:pt x="244469" y="182885"/>
                  <a:pt x="302638" y="215327"/>
                  <a:pt x="354501" y="250074"/>
                </a:cubicBezTo>
                <a:cubicBezTo>
                  <a:pt x="350291" y="262313"/>
                  <a:pt x="345129" y="289793"/>
                  <a:pt x="346167" y="303357"/>
                </a:cubicBezTo>
                <a:cubicBezTo>
                  <a:pt x="351301" y="370308"/>
                  <a:pt x="370751" y="430106"/>
                  <a:pt x="383972" y="495047"/>
                </a:cubicBezTo>
                <a:cubicBezTo>
                  <a:pt x="387972" y="514697"/>
                  <a:pt x="396287" y="535415"/>
                  <a:pt x="406298" y="552788"/>
                </a:cubicBezTo>
                <a:cubicBezTo>
                  <a:pt x="406841" y="553731"/>
                  <a:pt x="413575" y="564742"/>
                  <a:pt x="414633" y="563504"/>
                </a:cubicBezTo>
                <a:cubicBezTo>
                  <a:pt x="419195" y="558189"/>
                  <a:pt x="400993" y="498486"/>
                  <a:pt x="400345" y="489990"/>
                </a:cubicBezTo>
                <a:cubicBezTo>
                  <a:pt x="396640" y="441612"/>
                  <a:pt x="400259" y="321845"/>
                  <a:pt x="374151" y="264066"/>
                </a:cubicBezTo>
                <a:cubicBezTo>
                  <a:pt x="409346" y="289012"/>
                  <a:pt x="441674" y="314549"/>
                  <a:pt x="464934" y="339371"/>
                </a:cubicBezTo>
                <a:cubicBezTo>
                  <a:pt x="510645" y="388148"/>
                  <a:pt x="533590" y="432535"/>
                  <a:pt x="570900" y="528976"/>
                </a:cubicBezTo>
                <a:cubicBezTo>
                  <a:pt x="581777" y="557084"/>
                  <a:pt x="583635" y="561351"/>
                  <a:pt x="588464" y="573333"/>
                </a:cubicBezTo>
                <a:cubicBezTo>
                  <a:pt x="590045" y="577239"/>
                  <a:pt x="591883" y="581049"/>
                  <a:pt x="593522" y="584935"/>
                </a:cubicBezTo>
                <a:cubicBezTo>
                  <a:pt x="592674" y="589183"/>
                  <a:pt x="591903" y="593974"/>
                  <a:pt x="591140" y="596251"/>
                </a:cubicBezTo>
                <a:cubicBezTo>
                  <a:pt x="585968" y="611767"/>
                  <a:pt x="577882" y="625235"/>
                  <a:pt x="570004" y="639408"/>
                </a:cubicBezTo>
                <a:cubicBezTo>
                  <a:pt x="540925" y="691767"/>
                  <a:pt x="516731" y="754108"/>
                  <a:pt x="516731" y="814726"/>
                </a:cubicBezTo>
                <a:cubicBezTo>
                  <a:pt x="516731" y="841462"/>
                  <a:pt x="521189" y="867675"/>
                  <a:pt x="521189" y="894202"/>
                </a:cubicBezTo>
                <a:cubicBezTo>
                  <a:pt x="521189" y="899803"/>
                  <a:pt x="520303" y="910871"/>
                  <a:pt x="520303" y="910871"/>
                </a:cubicBezTo>
                <a:cubicBezTo>
                  <a:pt x="520303" y="910871"/>
                  <a:pt x="527094" y="887144"/>
                  <a:pt x="533400" y="876638"/>
                </a:cubicBezTo>
                <a:cubicBezTo>
                  <a:pt x="546335" y="855074"/>
                  <a:pt x="551907" y="832909"/>
                  <a:pt x="561975" y="810268"/>
                </a:cubicBezTo>
                <a:cubicBezTo>
                  <a:pt x="580520" y="768520"/>
                  <a:pt x="609238" y="683624"/>
                  <a:pt x="610486" y="621844"/>
                </a:cubicBezTo>
                <a:cubicBezTo>
                  <a:pt x="622935" y="646685"/>
                  <a:pt x="636203" y="669584"/>
                  <a:pt x="649481" y="690015"/>
                </a:cubicBezTo>
                <a:cubicBezTo>
                  <a:pt x="654263" y="697368"/>
                  <a:pt x="658578" y="704035"/>
                  <a:pt x="662578" y="709655"/>
                </a:cubicBezTo>
                <a:cubicBezTo>
                  <a:pt x="663187" y="710513"/>
                  <a:pt x="663254" y="710741"/>
                  <a:pt x="663769" y="711446"/>
                </a:cubicBezTo>
                <a:cubicBezTo>
                  <a:pt x="663873" y="711580"/>
                  <a:pt x="663969" y="711608"/>
                  <a:pt x="664064" y="711741"/>
                </a:cubicBezTo>
                <a:cubicBezTo>
                  <a:pt x="689534" y="793008"/>
                  <a:pt x="784050" y="835471"/>
                  <a:pt x="845639" y="884677"/>
                </a:cubicBezTo>
                <a:cubicBezTo>
                  <a:pt x="866375" y="901241"/>
                  <a:pt x="892645" y="909976"/>
                  <a:pt x="914991" y="923672"/>
                </a:cubicBezTo>
                <a:cubicBezTo>
                  <a:pt x="925849" y="930331"/>
                  <a:pt x="947432" y="943618"/>
                  <a:pt x="947432" y="943618"/>
                </a:cubicBezTo>
                <a:cubicBezTo>
                  <a:pt x="947432" y="943618"/>
                  <a:pt x="941308" y="936265"/>
                  <a:pt x="938508" y="932302"/>
                </a:cubicBezTo>
                <a:cubicBezTo>
                  <a:pt x="923211" y="910709"/>
                  <a:pt x="914724" y="882029"/>
                  <a:pt x="895045" y="864437"/>
                </a:cubicBezTo>
                <a:cubicBezTo>
                  <a:pt x="845677" y="820288"/>
                  <a:pt x="790641" y="764453"/>
                  <a:pt x="728063" y="739126"/>
                </a:cubicBezTo>
                <a:cubicBezTo>
                  <a:pt x="713889" y="733382"/>
                  <a:pt x="684009" y="703998"/>
                  <a:pt x="684009" y="703998"/>
                </a:cubicBezTo>
                <a:cubicBezTo>
                  <a:pt x="683190" y="702931"/>
                  <a:pt x="671370" y="686110"/>
                  <a:pt x="666750" y="678994"/>
                </a:cubicBezTo>
                <a:cubicBezTo>
                  <a:pt x="653520" y="658658"/>
                  <a:pt x="640108" y="635713"/>
                  <a:pt x="627754" y="610833"/>
                </a:cubicBezTo>
                <a:cubicBezTo>
                  <a:pt x="620420" y="596060"/>
                  <a:pt x="613686" y="580887"/>
                  <a:pt x="607514" y="565590"/>
                </a:cubicBezTo>
                <a:cubicBezTo>
                  <a:pt x="602732" y="553750"/>
                  <a:pt x="601075" y="549521"/>
                  <a:pt x="590245" y="521537"/>
                </a:cubicBezTo>
                <a:cubicBezTo>
                  <a:pt x="566994" y="461434"/>
                  <a:pt x="548459" y="421733"/>
                  <a:pt x="527142" y="387596"/>
                </a:cubicBezTo>
                <a:cubicBezTo>
                  <a:pt x="526542" y="387081"/>
                  <a:pt x="525961" y="386624"/>
                  <a:pt x="525361" y="386101"/>
                </a:cubicBezTo>
                <a:cubicBezTo>
                  <a:pt x="525913" y="386587"/>
                  <a:pt x="526589" y="386824"/>
                  <a:pt x="527142" y="387291"/>
                </a:cubicBezTo>
                <a:cubicBezTo>
                  <a:pt x="527190" y="387367"/>
                  <a:pt x="527104" y="387520"/>
                  <a:pt x="527142" y="387596"/>
                </a:cubicBezTo>
                <a:cubicBezTo>
                  <a:pt x="549221" y="406541"/>
                  <a:pt x="570900" y="422191"/>
                  <a:pt x="595008" y="439383"/>
                </a:cubicBezTo>
                <a:cubicBezTo>
                  <a:pt x="659359" y="485256"/>
                  <a:pt x="733101" y="495647"/>
                  <a:pt x="805158" y="519755"/>
                </a:cubicBezTo>
                <a:cubicBezTo>
                  <a:pt x="830303" y="528166"/>
                  <a:pt x="855278" y="535833"/>
                  <a:pt x="880167" y="544158"/>
                </a:cubicBezTo>
                <a:cubicBezTo>
                  <a:pt x="890968" y="547769"/>
                  <a:pt x="900998" y="554046"/>
                  <a:pt x="911714" y="557255"/>
                </a:cubicBezTo>
                <a:cubicBezTo>
                  <a:pt x="912476" y="557484"/>
                  <a:pt x="913705" y="559227"/>
                  <a:pt x="913800" y="558446"/>
                </a:cubicBezTo>
                <a:cubicBezTo>
                  <a:pt x="915743" y="543053"/>
                  <a:pt x="860346" y="505382"/>
                  <a:pt x="850697" y="495047"/>
                </a:cubicBezTo>
                <a:cubicBezTo>
                  <a:pt x="767953" y="406351"/>
                  <a:pt x="633127" y="379957"/>
                  <a:pt x="521189" y="378071"/>
                </a:cubicBezTo>
                <a:cubicBezTo>
                  <a:pt x="509083" y="359888"/>
                  <a:pt x="496205" y="342543"/>
                  <a:pt x="480117" y="325379"/>
                </a:cubicBezTo>
                <a:cubicBezTo>
                  <a:pt x="433168" y="275286"/>
                  <a:pt x="356806" y="221537"/>
                  <a:pt x="277111" y="178637"/>
                </a:cubicBezTo>
                <a:cubicBezTo>
                  <a:pt x="283997" y="180427"/>
                  <a:pt x="292151" y="182885"/>
                  <a:pt x="296761" y="183999"/>
                </a:cubicBezTo>
                <a:cubicBezTo>
                  <a:pt x="368408" y="201230"/>
                  <a:pt x="447094" y="212793"/>
                  <a:pt x="520894" y="212869"/>
                </a:cubicBezTo>
                <a:cubicBezTo>
                  <a:pt x="537743" y="212889"/>
                  <a:pt x="596636" y="227395"/>
                  <a:pt x="609600" y="217337"/>
                </a:cubicBezTo>
                <a:cubicBezTo>
                  <a:pt x="616610" y="211889"/>
                  <a:pt x="593179" y="209879"/>
                  <a:pt x="586083" y="204535"/>
                </a:cubicBezTo>
                <a:cubicBezTo>
                  <a:pt x="572052" y="193991"/>
                  <a:pt x="549707" y="183571"/>
                  <a:pt x="532800" y="178932"/>
                </a:cubicBezTo>
                <a:cubicBezTo>
                  <a:pt x="466096" y="160673"/>
                  <a:pt x="391554" y="151681"/>
                  <a:pt x="322059" y="150662"/>
                </a:cubicBezTo>
                <a:cubicBezTo>
                  <a:pt x="300333" y="150338"/>
                  <a:pt x="276310" y="154824"/>
                  <a:pt x="255089" y="152147"/>
                </a:cubicBezTo>
                <a:cubicBezTo>
                  <a:pt x="247936" y="151243"/>
                  <a:pt x="219808" y="149576"/>
                  <a:pt x="220561" y="150957"/>
                </a:cubicBezTo>
                <a:cubicBezTo>
                  <a:pt x="212560" y="147194"/>
                  <a:pt x="204349" y="143051"/>
                  <a:pt x="196453" y="139641"/>
                </a:cubicBezTo>
                <a:cubicBezTo>
                  <a:pt x="172031" y="129106"/>
                  <a:pt x="148495" y="120858"/>
                  <a:pt x="123225" y="113152"/>
                </a:cubicBezTo>
                <a:cubicBezTo>
                  <a:pt x="142237" y="112190"/>
                  <a:pt x="162010" y="108837"/>
                  <a:pt x="169954" y="106608"/>
                </a:cubicBezTo>
                <a:cubicBezTo>
                  <a:pt x="252241" y="83549"/>
                  <a:pt x="340128" y="51697"/>
                  <a:pt x="409870" y="6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0 Timeline">
  <p:cSld name="CUSTOM_14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4"/>
          <p:cNvSpPr txBox="1"/>
          <p:nvPr>
            <p:ph idx="1" type="subTitle"/>
          </p:nvPr>
        </p:nvSpPr>
        <p:spPr>
          <a:xfrm>
            <a:off x="587713" y="2316000"/>
            <a:ext cx="2215500" cy="60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360" name="Google Shape;360;p34"/>
          <p:cNvSpPr txBox="1"/>
          <p:nvPr>
            <p:ph idx="2" type="subTitle"/>
          </p:nvPr>
        </p:nvSpPr>
        <p:spPr>
          <a:xfrm>
            <a:off x="2787980" y="2316000"/>
            <a:ext cx="2215500" cy="606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361" name="Google Shape;361;p34"/>
          <p:cNvSpPr txBox="1"/>
          <p:nvPr>
            <p:ph idx="3" type="subTitle"/>
          </p:nvPr>
        </p:nvSpPr>
        <p:spPr>
          <a:xfrm>
            <a:off x="4988248" y="2316000"/>
            <a:ext cx="2215500" cy="606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latin typeface="Yeseva One"/>
                <a:ea typeface="Yeseva One"/>
                <a:cs typeface="Yeseva One"/>
                <a:sym typeface="Yesev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362" name="Google Shape;362;p34"/>
          <p:cNvSpPr txBox="1"/>
          <p:nvPr>
            <p:ph idx="4" type="subTitle"/>
          </p:nvPr>
        </p:nvSpPr>
        <p:spPr>
          <a:xfrm>
            <a:off x="7188516" y="2316000"/>
            <a:ext cx="2215500" cy="606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363" name="Google Shape;363;p34"/>
          <p:cNvSpPr txBox="1"/>
          <p:nvPr>
            <p:ph idx="5" type="subTitle"/>
          </p:nvPr>
        </p:nvSpPr>
        <p:spPr>
          <a:xfrm>
            <a:off x="9388784" y="2316000"/>
            <a:ext cx="2215500" cy="60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364" name="Google Shape;364;p34"/>
          <p:cNvSpPr txBox="1"/>
          <p:nvPr>
            <p:ph type="title"/>
          </p:nvPr>
        </p:nvSpPr>
        <p:spPr>
          <a:xfrm>
            <a:off x="415600" y="974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65" name="Google Shape;365;p34"/>
          <p:cNvSpPr txBox="1"/>
          <p:nvPr>
            <p:ph idx="6" type="body"/>
          </p:nvPr>
        </p:nvSpPr>
        <p:spPr>
          <a:xfrm>
            <a:off x="587725" y="3238625"/>
            <a:ext cx="2200200" cy="1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66" name="Google Shape;366;p34"/>
          <p:cNvSpPr txBox="1"/>
          <p:nvPr>
            <p:ph idx="7" type="body"/>
          </p:nvPr>
        </p:nvSpPr>
        <p:spPr>
          <a:xfrm>
            <a:off x="2803225" y="3238625"/>
            <a:ext cx="2185200" cy="1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67" name="Google Shape;367;p34"/>
          <p:cNvSpPr txBox="1"/>
          <p:nvPr>
            <p:ph idx="8" type="body"/>
          </p:nvPr>
        </p:nvSpPr>
        <p:spPr>
          <a:xfrm>
            <a:off x="4988250" y="3238625"/>
            <a:ext cx="2215500" cy="1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68" name="Google Shape;368;p34"/>
          <p:cNvSpPr txBox="1"/>
          <p:nvPr>
            <p:ph idx="9" type="body"/>
          </p:nvPr>
        </p:nvSpPr>
        <p:spPr>
          <a:xfrm>
            <a:off x="7242675" y="3238625"/>
            <a:ext cx="2146200" cy="1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69" name="Google Shape;369;p34"/>
          <p:cNvSpPr txBox="1"/>
          <p:nvPr>
            <p:ph idx="13" type="body"/>
          </p:nvPr>
        </p:nvSpPr>
        <p:spPr>
          <a:xfrm>
            <a:off x="9388625" y="3238625"/>
            <a:ext cx="2215500" cy="1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70" name="Google Shape;370;p34"/>
          <p:cNvSpPr/>
          <p:nvPr/>
        </p:nvSpPr>
        <p:spPr>
          <a:xfrm flipH="1" rot="10800000">
            <a:off x="2" y="-100"/>
            <a:ext cx="999900" cy="1577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34"/>
          <p:cNvSpPr/>
          <p:nvPr/>
        </p:nvSpPr>
        <p:spPr>
          <a:xfrm flipH="1" rot="10800000">
            <a:off x="447960" y="144"/>
            <a:ext cx="803100" cy="12666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2" name="Google Shape;372;p34"/>
          <p:cNvGrpSpPr/>
          <p:nvPr/>
        </p:nvGrpSpPr>
        <p:grpSpPr>
          <a:xfrm rot="10800000">
            <a:off x="717184" y="88"/>
            <a:ext cx="1054812" cy="1176946"/>
            <a:chOff x="6415621" y="443747"/>
            <a:chExt cx="1388458" cy="1549225"/>
          </a:xfrm>
        </p:grpSpPr>
        <p:sp>
          <p:nvSpPr>
            <p:cNvPr id="373" name="Google Shape;373;p34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34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34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34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34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34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34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34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34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34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4" name="Google Shape;384;p34"/>
          <p:cNvSpPr/>
          <p:nvPr/>
        </p:nvSpPr>
        <p:spPr>
          <a:xfrm flipH="1">
            <a:off x="10880985" y="-83395"/>
            <a:ext cx="1385619" cy="1380040"/>
          </a:xfrm>
          <a:custGeom>
            <a:rect b="b" l="l" r="r" t="t"/>
            <a:pathLst>
              <a:path extrusionOk="0" h="943617" w="947432">
                <a:moveTo>
                  <a:pt x="409870" y="643"/>
                </a:moveTo>
                <a:cubicBezTo>
                  <a:pt x="412975" y="-1634"/>
                  <a:pt x="402622" y="2805"/>
                  <a:pt x="398859" y="3615"/>
                </a:cubicBezTo>
                <a:cubicBezTo>
                  <a:pt x="391716" y="5167"/>
                  <a:pt x="384619" y="6558"/>
                  <a:pt x="377428" y="7786"/>
                </a:cubicBezTo>
                <a:cubicBezTo>
                  <a:pt x="357244" y="11216"/>
                  <a:pt x="336566" y="18483"/>
                  <a:pt x="316106" y="19988"/>
                </a:cubicBezTo>
                <a:cubicBezTo>
                  <a:pt x="254213" y="24541"/>
                  <a:pt x="182784" y="41953"/>
                  <a:pt x="127692" y="70585"/>
                </a:cubicBezTo>
                <a:cubicBezTo>
                  <a:pt x="122053" y="73519"/>
                  <a:pt x="82505" y="95950"/>
                  <a:pt x="78581" y="100351"/>
                </a:cubicBezTo>
                <a:cubicBezTo>
                  <a:pt x="71952" y="98532"/>
                  <a:pt x="60874" y="95293"/>
                  <a:pt x="59826" y="94997"/>
                </a:cubicBezTo>
                <a:cubicBezTo>
                  <a:pt x="36414" y="88244"/>
                  <a:pt x="22574" y="82644"/>
                  <a:pt x="11906" y="75052"/>
                </a:cubicBezTo>
                <a:lnTo>
                  <a:pt x="0" y="92016"/>
                </a:lnTo>
                <a:cubicBezTo>
                  <a:pt x="13040" y="101303"/>
                  <a:pt x="28689" y="107590"/>
                  <a:pt x="54168" y="114943"/>
                </a:cubicBezTo>
                <a:cubicBezTo>
                  <a:pt x="54883" y="115143"/>
                  <a:pt x="62836" y="117315"/>
                  <a:pt x="66075" y="118210"/>
                </a:cubicBezTo>
                <a:cubicBezTo>
                  <a:pt x="67151" y="119467"/>
                  <a:pt x="68075" y="120544"/>
                  <a:pt x="69942" y="122677"/>
                </a:cubicBezTo>
                <a:cubicBezTo>
                  <a:pt x="74533" y="127916"/>
                  <a:pt x="79610" y="133888"/>
                  <a:pt x="85125" y="140537"/>
                </a:cubicBezTo>
                <a:cubicBezTo>
                  <a:pt x="100889" y="159539"/>
                  <a:pt x="116576" y="179932"/>
                  <a:pt x="131264" y="200963"/>
                </a:cubicBezTo>
                <a:cubicBezTo>
                  <a:pt x="141903" y="216194"/>
                  <a:pt x="149571" y="230319"/>
                  <a:pt x="158048" y="244721"/>
                </a:cubicBezTo>
                <a:cubicBezTo>
                  <a:pt x="157562" y="246864"/>
                  <a:pt x="157401" y="249074"/>
                  <a:pt x="156858" y="250969"/>
                </a:cubicBezTo>
                <a:cubicBezTo>
                  <a:pt x="150885" y="272048"/>
                  <a:pt x="145952" y="294289"/>
                  <a:pt x="141084" y="315854"/>
                </a:cubicBezTo>
                <a:cubicBezTo>
                  <a:pt x="126682" y="379671"/>
                  <a:pt x="133407" y="452547"/>
                  <a:pt x="144951" y="516183"/>
                </a:cubicBezTo>
                <a:cubicBezTo>
                  <a:pt x="146009" y="521993"/>
                  <a:pt x="138827" y="576220"/>
                  <a:pt x="140494" y="576905"/>
                </a:cubicBezTo>
                <a:cubicBezTo>
                  <a:pt x="141941" y="577496"/>
                  <a:pt x="145142" y="568647"/>
                  <a:pt x="145256" y="568266"/>
                </a:cubicBezTo>
                <a:cubicBezTo>
                  <a:pt x="152419" y="544797"/>
                  <a:pt x="155505" y="520222"/>
                  <a:pt x="166087" y="497724"/>
                </a:cubicBezTo>
                <a:cubicBezTo>
                  <a:pt x="192519" y="441536"/>
                  <a:pt x="194920" y="359459"/>
                  <a:pt x="184842" y="295918"/>
                </a:cubicBezTo>
                <a:cubicBezTo>
                  <a:pt x="184937" y="296146"/>
                  <a:pt x="185042" y="296280"/>
                  <a:pt x="185137" y="296508"/>
                </a:cubicBezTo>
                <a:cubicBezTo>
                  <a:pt x="205635" y="344267"/>
                  <a:pt x="222694" y="388425"/>
                  <a:pt x="234848" y="426287"/>
                </a:cubicBezTo>
                <a:cubicBezTo>
                  <a:pt x="239401" y="440469"/>
                  <a:pt x="243011" y="452966"/>
                  <a:pt x="245859" y="463491"/>
                </a:cubicBezTo>
                <a:cubicBezTo>
                  <a:pt x="246850" y="467158"/>
                  <a:pt x="234144" y="614253"/>
                  <a:pt x="265071" y="711608"/>
                </a:cubicBezTo>
                <a:cubicBezTo>
                  <a:pt x="271510" y="731858"/>
                  <a:pt x="285864" y="753261"/>
                  <a:pt x="291894" y="773644"/>
                </a:cubicBezTo>
                <a:cubicBezTo>
                  <a:pt x="292503" y="775711"/>
                  <a:pt x="309248" y="799171"/>
                  <a:pt x="310448" y="798657"/>
                </a:cubicBezTo>
                <a:cubicBezTo>
                  <a:pt x="318411" y="795313"/>
                  <a:pt x="318821" y="752889"/>
                  <a:pt x="320869" y="745669"/>
                </a:cubicBezTo>
                <a:cubicBezTo>
                  <a:pt x="337623" y="686614"/>
                  <a:pt x="312391" y="605109"/>
                  <a:pt x="297351" y="547730"/>
                </a:cubicBezTo>
                <a:cubicBezTo>
                  <a:pt x="294570" y="537119"/>
                  <a:pt x="280225" y="498772"/>
                  <a:pt x="269081" y="471530"/>
                </a:cubicBezTo>
                <a:cubicBezTo>
                  <a:pt x="269052" y="471435"/>
                  <a:pt x="268586" y="469901"/>
                  <a:pt x="268481" y="469444"/>
                </a:cubicBezTo>
                <a:cubicBezTo>
                  <a:pt x="268433" y="469340"/>
                  <a:pt x="268529" y="469264"/>
                  <a:pt x="268481" y="469149"/>
                </a:cubicBezTo>
                <a:cubicBezTo>
                  <a:pt x="267891" y="466606"/>
                  <a:pt x="266652" y="461282"/>
                  <a:pt x="265804" y="458138"/>
                </a:cubicBezTo>
                <a:cubicBezTo>
                  <a:pt x="262871" y="447289"/>
                  <a:pt x="259147" y="434526"/>
                  <a:pt x="254489" y="420038"/>
                </a:cubicBezTo>
                <a:cubicBezTo>
                  <a:pt x="241240" y="378757"/>
                  <a:pt x="223285" y="331551"/>
                  <a:pt x="200320" y="278944"/>
                </a:cubicBezTo>
                <a:cubicBezTo>
                  <a:pt x="197672" y="272887"/>
                  <a:pt x="194872" y="266495"/>
                  <a:pt x="191691" y="260199"/>
                </a:cubicBezTo>
                <a:cubicBezTo>
                  <a:pt x="180222" y="237501"/>
                  <a:pt x="165411" y="213641"/>
                  <a:pt x="148228" y="189057"/>
                </a:cubicBezTo>
                <a:cubicBezTo>
                  <a:pt x="133474" y="167930"/>
                  <a:pt x="117586" y="147442"/>
                  <a:pt x="101793" y="128335"/>
                </a:cubicBezTo>
                <a:cubicBezTo>
                  <a:pt x="106185" y="129583"/>
                  <a:pt x="110623" y="130783"/>
                  <a:pt x="113404" y="131612"/>
                </a:cubicBezTo>
                <a:cubicBezTo>
                  <a:pt x="139512" y="139422"/>
                  <a:pt x="163487" y="147937"/>
                  <a:pt x="188414" y="158691"/>
                </a:cubicBezTo>
                <a:cubicBezTo>
                  <a:pt x="244469" y="182885"/>
                  <a:pt x="302638" y="215327"/>
                  <a:pt x="354501" y="250074"/>
                </a:cubicBezTo>
                <a:cubicBezTo>
                  <a:pt x="350291" y="262313"/>
                  <a:pt x="345129" y="289793"/>
                  <a:pt x="346167" y="303357"/>
                </a:cubicBezTo>
                <a:cubicBezTo>
                  <a:pt x="351301" y="370308"/>
                  <a:pt x="370751" y="430106"/>
                  <a:pt x="383972" y="495047"/>
                </a:cubicBezTo>
                <a:cubicBezTo>
                  <a:pt x="387972" y="514697"/>
                  <a:pt x="396287" y="535415"/>
                  <a:pt x="406298" y="552788"/>
                </a:cubicBezTo>
                <a:cubicBezTo>
                  <a:pt x="406841" y="553731"/>
                  <a:pt x="413575" y="564742"/>
                  <a:pt x="414633" y="563504"/>
                </a:cubicBezTo>
                <a:cubicBezTo>
                  <a:pt x="419195" y="558189"/>
                  <a:pt x="400993" y="498486"/>
                  <a:pt x="400345" y="489990"/>
                </a:cubicBezTo>
                <a:cubicBezTo>
                  <a:pt x="396640" y="441612"/>
                  <a:pt x="400259" y="321845"/>
                  <a:pt x="374151" y="264066"/>
                </a:cubicBezTo>
                <a:cubicBezTo>
                  <a:pt x="409346" y="289012"/>
                  <a:pt x="441674" y="314549"/>
                  <a:pt x="464934" y="339371"/>
                </a:cubicBezTo>
                <a:cubicBezTo>
                  <a:pt x="510645" y="388148"/>
                  <a:pt x="533590" y="432535"/>
                  <a:pt x="570900" y="528976"/>
                </a:cubicBezTo>
                <a:cubicBezTo>
                  <a:pt x="581777" y="557084"/>
                  <a:pt x="583635" y="561351"/>
                  <a:pt x="588464" y="573333"/>
                </a:cubicBezTo>
                <a:cubicBezTo>
                  <a:pt x="590045" y="577239"/>
                  <a:pt x="591883" y="581049"/>
                  <a:pt x="593522" y="584935"/>
                </a:cubicBezTo>
                <a:cubicBezTo>
                  <a:pt x="592674" y="589183"/>
                  <a:pt x="591903" y="593974"/>
                  <a:pt x="591140" y="596251"/>
                </a:cubicBezTo>
                <a:cubicBezTo>
                  <a:pt x="585968" y="611767"/>
                  <a:pt x="577882" y="625235"/>
                  <a:pt x="570004" y="639408"/>
                </a:cubicBezTo>
                <a:cubicBezTo>
                  <a:pt x="540925" y="691767"/>
                  <a:pt x="516731" y="754108"/>
                  <a:pt x="516731" y="814726"/>
                </a:cubicBezTo>
                <a:cubicBezTo>
                  <a:pt x="516731" y="841462"/>
                  <a:pt x="521189" y="867675"/>
                  <a:pt x="521189" y="894202"/>
                </a:cubicBezTo>
                <a:cubicBezTo>
                  <a:pt x="521189" y="899803"/>
                  <a:pt x="520303" y="910871"/>
                  <a:pt x="520303" y="910871"/>
                </a:cubicBezTo>
                <a:cubicBezTo>
                  <a:pt x="520303" y="910871"/>
                  <a:pt x="527094" y="887144"/>
                  <a:pt x="533400" y="876638"/>
                </a:cubicBezTo>
                <a:cubicBezTo>
                  <a:pt x="546335" y="855074"/>
                  <a:pt x="551907" y="832909"/>
                  <a:pt x="561975" y="810268"/>
                </a:cubicBezTo>
                <a:cubicBezTo>
                  <a:pt x="580520" y="768520"/>
                  <a:pt x="609238" y="683624"/>
                  <a:pt x="610486" y="621844"/>
                </a:cubicBezTo>
                <a:cubicBezTo>
                  <a:pt x="622935" y="646685"/>
                  <a:pt x="636203" y="669584"/>
                  <a:pt x="649481" y="690015"/>
                </a:cubicBezTo>
                <a:cubicBezTo>
                  <a:pt x="654263" y="697368"/>
                  <a:pt x="658578" y="704035"/>
                  <a:pt x="662578" y="709655"/>
                </a:cubicBezTo>
                <a:cubicBezTo>
                  <a:pt x="663187" y="710513"/>
                  <a:pt x="663254" y="710741"/>
                  <a:pt x="663769" y="711446"/>
                </a:cubicBezTo>
                <a:cubicBezTo>
                  <a:pt x="663873" y="711580"/>
                  <a:pt x="663969" y="711608"/>
                  <a:pt x="664064" y="711741"/>
                </a:cubicBezTo>
                <a:cubicBezTo>
                  <a:pt x="689534" y="793008"/>
                  <a:pt x="784050" y="835471"/>
                  <a:pt x="845639" y="884677"/>
                </a:cubicBezTo>
                <a:cubicBezTo>
                  <a:pt x="866375" y="901241"/>
                  <a:pt x="892645" y="909976"/>
                  <a:pt x="914991" y="923672"/>
                </a:cubicBezTo>
                <a:cubicBezTo>
                  <a:pt x="925849" y="930331"/>
                  <a:pt x="947432" y="943618"/>
                  <a:pt x="947432" y="943618"/>
                </a:cubicBezTo>
                <a:cubicBezTo>
                  <a:pt x="947432" y="943618"/>
                  <a:pt x="941308" y="936265"/>
                  <a:pt x="938508" y="932302"/>
                </a:cubicBezTo>
                <a:cubicBezTo>
                  <a:pt x="923211" y="910709"/>
                  <a:pt x="914724" y="882029"/>
                  <a:pt x="895045" y="864437"/>
                </a:cubicBezTo>
                <a:cubicBezTo>
                  <a:pt x="845677" y="820288"/>
                  <a:pt x="790641" y="764453"/>
                  <a:pt x="728063" y="739126"/>
                </a:cubicBezTo>
                <a:cubicBezTo>
                  <a:pt x="713889" y="733382"/>
                  <a:pt x="684009" y="703998"/>
                  <a:pt x="684009" y="703998"/>
                </a:cubicBezTo>
                <a:cubicBezTo>
                  <a:pt x="683190" y="702931"/>
                  <a:pt x="671370" y="686110"/>
                  <a:pt x="666750" y="678994"/>
                </a:cubicBezTo>
                <a:cubicBezTo>
                  <a:pt x="653520" y="658658"/>
                  <a:pt x="640108" y="635713"/>
                  <a:pt x="627754" y="610833"/>
                </a:cubicBezTo>
                <a:cubicBezTo>
                  <a:pt x="620420" y="596060"/>
                  <a:pt x="613686" y="580887"/>
                  <a:pt x="607514" y="565590"/>
                </a:cubicBezTo>
                <a:cubicBezTo>
                  <a:pt x="602732" y="553750"/>
                  <a:pt x="601075" y="549521"/>
                  <a:pt x="590245" y="521537"/>
                </a:cubicBezTo>
                <a:cubicBezTo>
                  <a:pt x="566994" y="461434"/>
                  <a:pt x="548459" y="421733"/>
                  <a:pt x="527142" y="387596"/>
                </a:cubicBezTo>
                <a:cubicBezTo>
                  <a:pt x="526542" y="387081"/>
                  <a:pt x="525961" y="386624"/>
                  <a:pt x="525361" y="386101"/>
                </a:cubicBezTo>
                <a:cubicBezTo>
                  <a:pt x="525913" y="386587"/>
                  <a:pt x="526589" y="386824"/>
                  <a:pt x="527142" y="387291"/>
                </a:cubicBezTo>
                <a:cubicBezTo>
                  <a:pt x="527190" y="387367"/>
                  <a:pt x="527104" y="387520"/>
                  <a:pt x="527142" y="387596"/>
                </a:cubicBezTo>
                <a:cubicBezTo>
                  <a:pt x="549221" y="406541"/>
                  <a:pt x="570900" y="422191"/>
                  <a:pt x="595008" y="439383"/>
                </a:cubicBezTo>
                <a:cubicBezTo>
                  <a:pt x="659359" y="485256"/>
                  <a:pt x="733101" y="495647"/>
                  <a:pt x="805158" y="519755"/>
                </a:cubicBezTo>
                <a:cubicBezTo>
                  <a:pt x="830303" y="528166"/>
                  <a:pt x="855278" y="535833"/>
                  <a:pt x="880167" y="544158"/>
                </a:cubicBezTo>
                <a:cubicBezTo>
                  <a:pt x="890968" y="547769"/>
                  <a:pt x="900998" y="554046"/>
                  <a:pt x="911714" y="557255"/>
                </a:cubicBezTo>
                <a:cubicBezTo>
                  <a:pt x="912476" y="557484"/>
                  <a:pt x="913705" y="559227"/>
                  <a:pt x="913800" y="558446"/>
                </a:cubicBezTo>
                <a:cubicBezTo>
                  <a:pt x="915743" y="543053"/>
                  <a:pt x="860346" y="505382"/>
                  <a:pt x="850697" y="495047"/>
                </a:cubicBezTo>
                <a:cubicBezTo>
                  <a:pt x="767953" y="406351"/>
                  <a:pt x="633127" y="379957"/>
                  <a:pt x="521189" y="378071"/>
                </a:cubicBezTo>
                <a:cubicBezTo>
                  <a:pt x="509083" y="359888"/>
                  <a:pt x="496205" y="342543"/>
                  <a:pt x="480117" y="325379"/>
                </a:cubicBezTo>
                <a:cubicBezTo>
                  <a:pt x="433168" y="275286"/>
                  <a:pt x="356806" y="221537"/>
                  <a:pt x="277111" y="178637"/>
                </a:cubicBezTo>
                <a:cubicBezTo>
                  <a:pt x="283997" y="180427"/>
                  <a:pt x="292151" y="182885"/>
                  <a:pt x="296761" y="183999"/>
                </a:cubicBezTo>
                <a:cubicBezTo>
                  <a:pt x="368408" y="201230"/>
                  <a:pt x="447094" y="212793"/>
                  <a:pt x="520894" y="212869"/>
                </a:cubicBezTo>
                <a:cubicBezTo>
                  <a:pt x="537743" y="212889"/>
                  <a:pt x="596636" y="227395"/>
                  <a:pt x="609600" y="217337"/>
                </a:cubicBezTo>
                <a:cubicBezTo>
                  <a:pt x="616610" y="211889"/>
                  <a:pt x="593179" y="209879"/>
                  <a:pt x="586083" y="204535"/>
                </a:cubicBezTo>
                <a:cubicBezTo>
                  <a:pt x="572052" y="193991"/>
                  <a:pt x="549707" y="183571"/>
                  <a:pt x="532800" y="178932"/>
                </a:cubicBezTo>
                <a:cubicBezTo>
                  <a:pt x="466096" y="160673"/>
                  <a:pt x="391554" y="151681"/>
                  <a:pt x="322059" y="150662"/>
                </a:cubicBezTo>
                <a:cubicBezTo>
                  <a:pt x="300333" y="150338"/>
                  <a:pt x="276310" y="154824"/>
                  <a:pt x="255089" y="152147"/>
                </a:cubicBezTo>
                <a:cubicBezTo>
                  <a:pt x="247936" y="151243"/>
                  <a:pt x="219808" y="149576"/>
                  <a:pt x="220561" y="150957"/>
                </a:cubicBezTo>
                <a:cubicBezTo>
                  <a:pt x="212560" y="147194"/>
                  <a:pt x="204349" y="143051"/>
                  <a:pt x="196453" y="139641"/>
                </a:cubicBezTo>
                <a:cubicBezTo>
                  <a:pt x="172031" y="129106"/>
                  <a:pt x="148495" y="120858"/>
                  <a:pt x="123225" y="113152"/>
                </a:cubicBezTo>
                <a:cubicBezTo>
                  <a:pt x="142237" y="112190"/>
                  <a:pt x="162010" y="108837"/>
                  <a:pt x="169954" y="106608"/>
                </a:cubicBezTo>
                <a:cubicBezTo>
                  <a:pt x="252241" y="83549"/>
                  <a:pt x="340128" y="51697"/>
                  <a:pt x="409870" y="6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2 Title and text right">
  <p:cSld name="CUSTOM_16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35"/>
          <p:cNvSpPr txBox="1"/>
          <p:nvPr>
            <p:ph type="title"/>
          </p:nvPr>
        </p:nvSpPr>
        <p:spPr>
          <a:xfrm>
            <a:off x="6563475" y="2122000"/>
            <a:ext cx="5393100" cy="12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88" name="Google Shape;388;p35"/>
          <p:cNvSpPr txBox="1"/>
          <p:nvPr>
            <p:ph idx="1" type="body"/>
          </p:nvPr>
        </p:nvSpPr>
        <p:spPr>
          <a:xfrm>
            <a:off x="6563572" y="3503650"/>
            <a:ext cx="5393100" cy="17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89" name="Google Shape;389;p35"/>
          <p:cNvSpPr/>
          <p:nvPr/>
        </p:nvSpPr>
        <p:spPr>
          <a:xfrm rot="5400000">
            <a:off x="-462658" y="6119355"/>
            <a:ext cx="1131345" cy="114589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1 Title and text left">
  <p:cSld name="CUSTOM_15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6"/>
          <p:cNvSpPr/>
          <p:nvPr/>
        </p:nvSpPr>
        <p:spPr>
          <a:xfrm>
            <a:off x="6136325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6"/>
          <p:cNvSpPr txBox="1"/>
          <p:nvPr>
            <p:ph type="title"/>
          </p:nvPr>
        </p:nvSpPr>
        <p:spPr>
          <a:xfrm>
            <a:off x="340851" y="1981100"/>
            <a:ext cx="5346000" cy="126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93" name="Google Shape;393;p36"/>
          <p:cNvSpPr txBox="1"/>
          <p:nvPr>
            <p:ph idx="1" type="body"/>
          </p:nvPr>
        </p:nvSpPr>
        <p:spPr>
          <a:xfrm>
            <a:off x="340947" y="3438950"/>
            <a:ext cx="5346000" cy="17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4 Certificate">
  <p:cSld name="CUSTOM_23">
    <p:bg>
      <p:bgPr>
        <a:solidFill>
          <a:schemeClr val="accent3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7"/>
          <p:cNvSpPr/>
          <p:nvPr/>
        </p:nvSpPr>
        <p:spPr>
          <a:xfrm>
            <a:off x="1074000" y="611250"/>
            <a:ext cx="10044000" cy="5635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37"/>
          <p:cNvSpPr txBox="1"/>
          <p:nvPr>
            <p:ph type="title"/>
          </p:nvPr>
        </p:nvSpPr>
        <p:spPr>
          <a:xfrm>
            <a:off x="1183675" y="941325"/>
            <a:ext cx="98250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97" name="Google Shape;397;p37"/>
          <p:cNvSpPr txBox="1"/>
          <p:nvPr>
            <p:ph idx="1" type="subTitle"/>
          </p:nvPr>
        </p:nvSpPr>
        <p:spPr>
          <a:xfrm>
            <a:off x="2187000" y="2682870"/>
            <a:ext cx="7818000" cy="5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cxnSp>
        <p:nvCxnSpPr>
          <p:cNvPr id="398" name="Google Shape;398;p37"/>
          <p:cNvCxnSpPr/>
          <p:nvPr/>
        </p:nvCxnSpPr>
        <p:spPr>
          <a:xfrm>
            <a:off x="1783800" y="3262113"/>
            <a:ext cx="862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9" name="Google Shape;399;p37"/>
          <p:cNvSpPr txBox="1"/>
          <p:nvPr>
            <p:ph idx="2" type="subTitle"/>
          </p:nvPr>
        </p:nvSpPr>
        <p:spPr>
          <a:xfrm>
            <a:off x="3914250" y="3585963"/>
            <a:ext cx="43635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/>
        </p:txBody>
      </p:sp>
      <p:sp>
        <p:nvSpPr>
          <p:cNvPr id="400" name="Google Shape;400;p37"/>
          <p:cNvSpPr txBox="1"/>
          <p:nvPr>
            <p:ph idx="3" type="title"/>
          </p:nvPr>
        </p:nvSpPr>
        <p:spPr>
          <a:xfrm>
            <a:off x="1398850" y="3932275"/>
            <a:ext cx="93945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401" name="Google Shape;401;p37"/>
          <p:cNvSpPr txBox="1"/>
          <p:nvPr>
            <p:ph idx="4" type="subTitle"/>
          </p:nvPr>
        </p:nvSpPr>
        <p:spPr>
          <a:xfrm>
            <a:off x="3914250" y="4957563"/>
            <a:ext cx="43635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/>
        </p:txBody>
      </p:sp>
      <p:cxnSp>
        <p:nvCxnSpPr>
          <p:cNvPr id="402" name="Google Shape;402;p37"/>
          <p:cNvCxnSpPr/>
          <p:nvPr/>
        </p:nvCxnSpPr>
        <p:spPr>
          <a:xfrm>
            <a:off x="1301663" y="5770888"/>
            <a:ext cx="29865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3" name="Google Shape;403;p37"/>
          <p:cNvCxnSpPr/>
          <p:nvPr/>
        </p:nvCxnSpPr>
        <p:spPr>
          <a:xfrm>
            <a:off x="7903838" y="5770888"/>
            <a:ext cx="29865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4" name="Google Shape;404;p37"/>
          <p:cNvSpPr txBox="1"/>
          <p:nvPr>
            <p:ph idx="5" type="subTitle"/>
          </p:nvPr>
        </p:nvSpPr>
        <p:spPr>
          <a:xfrm>
            <a:off x="1301675" y="5770888"/>
            <a:ext cx="29811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i="1"/>
            </a:lvl9pPr>
          </a:lstStyle>
          <a:p/>
        </p:txBody>
      </p:sp>
      <p:sp>
        <p:nvSpPr>
          <p:cNvPr id="405" name="Google Shape;405;p37"/>
          <p:cNvSpPr txBox="1"/>
          <p:nvPr>
            <p:ph idx="6" type="subTitle"/>
          </p:nvPr>
        </p:nvSpPr>
        <p:spPr>
          <a:xfrm>
            <a:off x="7909250" y="5770888"/>
            <a:ext cx="29811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i="1"/>
            </a:lvl9pPr>
          </a:lstStyle>
          <a:p/>
        </p:txBody>
      </p:sp>
      <p:sp>
        <p:nvSpPr>
          <p:cNvPr id="406" name="Google Shape;406;p37"/>
          <p:cNvSpPr txBox="1"/>
          <p:nvPr>
            <p:ph idx="7" type="subTitle"/>
          </p:nvPr>
        </p:nvSpPr>
        <p:spPr>
          <a:xfrm>
            <a:off x="1301675" y="5472688"/>
            <a:ext cx="29811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i="1"/>
            </a:lvl9pPr>
          </a:lstStyle>
          <a:p/>
        </p:txBody>
      </p:sp>
      <p:sp>
        <p:nvSpPr>
          <p:cNvPr id="407" name="Google Shape;407;p37"/>
          <p:cNvSpPr txBox="1"/>
          <p:nvPr>
            <p:ph idx="8" type="subTitle"/>
          </p:nvPr>
        </p:nvSpPr>
        <p:spPr>
          <a:xfrm>
            <a:off x="7909250" y="5472688"/>
            <a:ext cx="29811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i="1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i="1"/>
            </a:lvl9pPr>
          </a:lstStyle>
          <a:p/>
        </p:txBody>
      </p:sp>
      <p:grpSp>
        <p:nvGrpSpPr>
          <p:cNvPr id="408" name="Google Shape;408;p37"/>
          <p:cNvGrpSpPr/>
          <p:nvPr/>
        </p:nvGrpSpPr>
        <p:grpSpPr>
          <a:xfrm>
            <a:off x="10216696" y="3914030"/>
            <a:ext cx="1812954" cy="2501662"/>
            <a:chOff x="259396" y="3664530"/>
            <a:chExt cx="1812954" cy="2501662"/>
          </a:xfrm>
        </p:grpSpPr>
        <p:sp>
          <p:nvSpPr>
            <p:cNvPr id="409" name="Google Shape;409;p37"/>
            <p:cNvSpPr/>
            <p:nvPr/>
          </p:nvSpPr>
          <p:spPr>
            <a:xfrm>
              <a:off x="1060156" y="4349599"/>
              <a:ext cx="684212" cy="1597125"/>
            </a:xfrm>
            <a:custGeom>
              <a:rect b="b" l="l" r="r" t="t"/>
              <a:pathLst>
                <a:path extrusionOk="0" h="1597125" w="684212">
                  <a:moveTo>
                    <a:pt x="676362" y="405"/>
                  </a:moveTo>
                  <a:cubicBezTo>
                    <a:pt x="673780" y="-310"/>
                    <a:pt x="671142" y="-119"/>
                    <a:pt x="668618" y="1300"/>
                  </a:cubicBezTo>
                  <a:cubicBezTo>
                    <a:pt x="649539" y="12054"/>
                    <a:pt x="634233" y="28647"/>
                    <a:pt x="613259" y="57860"/>
                  </a:cubicBezTo>
                  <a:cubicBezTo>
                    <a:pt x="610601" y="61556"/>
                    <a:pt x="601533" y="74567"/>
                    <a:pt x="599857" y="76910"/>
                  </a:cubicBezTo>
                  <a:cubicBezTo>
                    <a:pt x="594866" y="83882"/>
                    <a:pt x="591037" y="89007"/>
                    <a:pt x="587360" y="93579"/>
                  </a:cubicBezTo>
                  <a:cubicBezTo>
                    <a:pt x="523019" y="173589"/>
                    <a:pt x="479899" y="245312"/>
                    <a:pt x="401327" y="393911"/>
                  </a:cubicBezTo>
                  <a:cubicBezTo>
                    <a:pt x="390640" y="414104"/>
                    <a:pt x="381506" y="430440"/>
                    <a:pt x="361141" y="465939"/>
                  </a:cubicBezTo>
                  <a:cubicBezTo>
                    <a:pt x="360741" y="466635"/>
                    <a:pt x="333100" y="514993"/>
                    <a:pt x="323041" y="533805"/>
                  </a:cubicBezTo>
                  <a:cubicBezTo>
                    <a:pt x="304734" y="568047"/>
                    <a:pt x="292876" y="599632"/>
                    <a:pt x="271244" y="664774"/>
                  </a:cubicBezTo>
                  <a:cubicBezTo>
                    <a:pt x="270359" y="667450"/>
                    <a:pt x="270349" y="667460"/>
                    <a:pt x="269463" y="670136"/>
                  </a:cubicBezTo>
                  <a:cubicBezTo>
                    <a:pt x="252918" y="720000"/>
                    <a:pt x="244603" y="742602"/>
                    <a:pt x="233144" y="768663"/>
                  </a:cubicBezTo>
                  <a:cubicBezTo>
                    <a:pt x="137275" y="986709"/>
                    <a:pt x="72038" y="1169218"/>
                    <a:pt x="28062" y="1355041"/>
                  </a:cubicBezTo>
                  <a:cubicBezTo>
                    <a:pt x="19327" y="1391941"/>
                    <a:pt x="14822" y="1427679"/>
                    <a:pt x="9907" y="1484819"/>
                  </a:cubicBezTo>
                  <a:cubicBezTo>
                    <a:pt x="9450" y="1490086"/>
                    <a:pt x="8935" y="1494173"/>
                    <a:pt x="8116" y="1503869"/>
                  </a:cubicBezTo>
                  <a:cubicBezTo>
                    <a:pt x="4706" y="1544684"/>
                    <a:pt x="3020" y="1562715"/>
                    <a:pt x="87" y="1585127"/>
                  </a:cubicBezTo>
                  <a:cubicBezTo>
                    <a:pt x="-666" y="1590861"/>
                    <a:pt x="3573" y="1596281"/>
                    <a:pt x="9307" y="1597033"/>
                  </a:cubicBezTo>
                  <a:cubicBezTo>
                    <a:pt x="15050" y="1597786"/>
                    <a:pt x="20165" y="1593842"/>
                    <a:pt x="20918" y="1588108"/>
                  </a:cubicBezTo>
                  <a:cubicBezTo>
                    <a:pt x="23918" y="1565257"/>
                    <a:pt x="25814" y="1546503"/>
                    <a:pt x="29252" y="1505355"/>
                  </a:cubicBezTo>
                  <a:cubicBezTo>
                    <a:pt x="30062" y="1495677"/>
                    <a:pt x="30290" y="1491849"/>
                    <a:pt x="30738" y="1486610"/>
                  </a:cubicBezTo>
                  <a:cubicBezTo>
                    <a:pt x="35577" y="1430412"/>
                    <a:pt x="40168" y="1395465"/>
                    <a:pt x="48597" y="1359804"/>
                  </a:cubicBezTo>
                  <a:cubicBezTo>
                    <a:pt x="92250" y="1175371"/>
                    <a:pt x="157097" y="993967"/>
                    <a:pt x="252499" y="776997"/>
                  </a:cubicBezTo>
                  <a:cubicBezTo>
                    <a:pt x="264301" y="750137"/>
                    <a:pt x="272359" y="727172"/>
                    <a:pt x="289104" y="676680"/>
                  </a:cubicBezTo>
                  <a:cubicBezTo>
                    <a:pt x="289990" y="674013"/>
                    <a:pt x="290009" y="673994"/>
                    <a:pt x="290894" y="671327"/>
                  </a:cubicBezTo>
                  <a:cubicBezTo>
                    <a:pt x="312145" y="607300"/>
                    <a:pt x="323937" y="576477"/>
                    <a:pt x="341491" y="543635"/>
                  </a:cubicBezTo>
                  <a:cubicBezTo>
                    <a:pt x="351426" y="525061"/>
                    <a:pt x="359932" y="509764"/>
                    <a:pt x="378401" y="477550"/>
                  </a:cubicBezTo>
                  <a:cubicBezTo>
                    <a:pt x="378801" y="476855"/>
                    <a:pt x="408947" y="424210"/>
                    <a:pt x="419777" y="403732"/>
                  </a:cubicBezTo>
                  <a:cubicBezTo>
                    <a:pt x="497758" y="256256"/>
                    <a:pt x="540469" y="185342"/>
                    <a:pt x="603734" y="106676"/>
                  </a:cubicBezTo>
                  <a:cubicBezTo>
                    <a:pt x="607696" y="101742"/>
                    <a:pt x="611630" y="96379"/>
                    <a:pt x="616830" y="89111"/>
                  </a:cubicBezTo>
                  <a:cubicBezTo>
                    <a:pt x="618545" y="86711"/>
                    <a:pt x="627622" y="73976"/>
                    <a:pt x="630223" y="70357"/>
                  </a:cubicBezTo>
                  <a:cubicBezTo>
                    <a:pt x="649511" y="43506"/>
                    <a:pt x="663112" y="28265"/>
                    <a:pt x="678743" y="19455"/>
                  </a:cubicBezTo>
                  <a:cubicBezTo>
                    <a:pt x="683782" y="16616"/>
                    <a:pt x="685744" y="10206"/>
                    <a:pt x="682905" y="5167"/>
                  </a:cubicBezTo>
                  <a:cubicBezTo>
                    <a:pt x="681486" y="2653"/>
                    <a:pt x="678943" y="1129"/>
                    <a:pt x="676362" y="4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1316492" y="4740748"/>
              <a:ext cx="499154" cy="365381"/>
            </a:xfrm>
            <a:custGeom>
              <a:rect b="b" l="l" r="r" t="t"/>
              <a:pathLst>
                <a:path extrusionOk="0" h="365381" w="499154">
                  <a:moveTo>
                    <a:pt x="5412" y="353378"/>
                  </a:moveTo>
                  <a:cubicBezTo>
                    <a:pt x="32558" y="202568"/>
                    <a:pt x="209390" y="160696"/>
                    <a:pt x="326624" y="108385"/>
                  </a:cubicBezTo>
                  <a:cubicBezTo>
                    <a:pt x="362504" y="92374"/>
                    <a:pt x="414949" y="65732"/>
                    <a:pt x="443295" y="38690"/>
                  </a:cubicBezTo>
                  <a:cubicBezTo>
                    <a:pt x="453020" y="29413"/>
                    <a:pt x="468136" y="20117"/>
                    <a:pt x="479671" y="13097"/>
                  </a:cubicBezTo>
                  <a:cubicBezTo>
                    <a:pt x="485958" y="9277"/>
                    <a:pt x="502846" y="-4439"/>
                    <a:pt x="498426" y="1448"/>
                  </a:cubicBezTo>
                  <a:cubicBezTo>
                    <a:pt x="480138" y="25813"/>
                    <a:pt x="449210" y="42177"/>
                    <a:pt x="428189" y="64532"/>
                  </a:cubicBezTo>
                  <a:cubicBezTo>
                    <a:pt x="393213" y="101717"/>
                    <a:pt x="358647" y="152781"/>
                    <a:pt x="314698" y="179508"/>
                  </a:cubicBezTo>
                  <a:cubicBezTo>
                    <a:pt x="267597" y="208140"/>
                    <a:pt x="213886" y="222237"/>
                    <a:pt x="166242" y="249641"/>
                  </a:cubicBezTo>
                  <a:cubicBezTo>
                    <a:pt x="127161" y="272110"/>
                    <a:pt x="91175" y="299494"/>
                    <a:pt x="52542" y="322993"/>
                  </a:cubicBezTo>
                  <a:cubicBezTo>
                    <a:pt x="38673" y="331423"/>
                    <a:pt x="27243" y="338976"/>
                    <a:pt x="15480" y="349501"/>
                  </a:cubicBezTo>
                  <a:cubicBezTo>
                    <a:pt x="10289" y="354130"/>
                    <a:pt x="-2322" y="370303"/>
                    <a:pt x="373" y="363903"/>
                  </a:cubicBezTo>
                  <a:cubicBezTo>
                    <a:pt x="3107" y="357426"/>
                    <a:pt x="4983" y="355749"/>
                    <a:pt x="5412" y="3533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426327" y="4286272"/>
              <a:ext cx="579329" cy="543086"/>
            </a:xfrm>
            <a:custGeom>
              <a:rect b="b" l="l" r="r" t="t"/>
              <a:pathLst>
                <a:path extrusionOk="0" h="543086" w="579329">
                  <a:moveTo>
                    <a:pt x="0" y="543087"/>
                  </a:moveTo>
                  <a:cubicBezTo>
                    <a:pt x="3705" y="522770"/>
                    <a:pt x="34147" y="496243"/>
                    <a:pt x="44625" y="477926"/>
                  </a:cubicBezTo>
                  <a:cubicBezTo>
                    <a:pt x="63741" y="444522"/>
                    <a:pt x="76610" y="396002"/>
                    <a:pt x="105061" y="368875"/>
                  </a:cubicBezTo>
                  <a:cubicBezTo>
                    <a:pt x="192700" y="285302"/>
                    <a:pt x="294694" y="225628"/>
                    <a:pt x="397897" y="159773"/>
                  </a:cubicBezTo>
                  <a:cubicBezTo>
                    <a:pt x="440884" y="132331"/>
                    <a:pt x="481384" y="89059"/>
                    <a:pt x="519389" y="55093"/>
                  </a:cubicBezTo>
                  <a:cubicBezTo>
                    <a:pt x="536305" y="39967"/>
                    <a:pt x="553564" y="27118"/>
                    <a:pt x="569490" y="11201"/>
                  </a:cubicBezTo>
                  <a:cubicBezTo>
                    <a:pt x="573005" y="7696"/>
                    <a:pt x="579329" y="0"/>
                    <a:pt x="579329" y="0"/>
                  </a:cubicBezTo>
                  <a:cubicBezTo>
                    <a:pt x="579329" y="0"/>
                    <a:pt x="575224" y="7382"/>
                    <a:pt x="572691" y="10754"/>
                  </a:cubicBezTo>
                  <a:cubicBezTo>
                    <a:pt x="561604" y="25518"/>
                    <a:pt x="552974" y="42729"/>
                    <a:pt x="541792" y="57617"/>
                  </a:cubicBezTo>
                  <a:cubicBezTo>
                    <a:pt x="516388" y="91459"/>
                    <a:pt x="492776" y="132874"/>
                    <a:pt x="462839" y="162773"/>
                  </a:cubicBezTo>
                  <a:cubicBezTo>
                    <a:pt x="380276" y="245259"/>
                    <a:pt x="270853" y="287579"/>
                    <a:pt x="192414" y="374409"/>
                  </a:cubicBezTo>
                  <a:cubicBezTo>
                    <a:pt x="149447" y="421977"/>
                    <a:pt x="115814" y="467935"/>
                    <a:pt x="64284" y="506987"/>
                  </a:cubicBezTo>
                  <a:cubicBezTo>
                    <a:pt x="59979" y="510245"/>
                    <a:pt x="19383" y="537420"/>
                    <a:pt x="15554" y="531886"/>
                  </a:cubicBezTo>
                  <a:cubicBezTo>
                    <a:pt x="11611" y="526180"/>
                    <a:pt x="36881" y="493957"/>
                    <a:pt x="39824" y="490042"/>
                  </a:cubicBezTo>
                  <a:cubicBezTo>
                    <a:pt x="68294" y="452123"/>
                    <a:pt x="80543" y="407241"/>
                    <a:pt x="108490" y="37001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1645711" y="4008904"/>
              <a:ext cx="426639" cy="441396"/>
            </a:xfrm>
            <a:custGeom>
              <a:rect b="b" l="l" r="r" t="t"/>
              <a:pathLst>
                <a:path extrusionOk="0" h="441396" w="426639">
                  <a:moveTo>
                    <a:pt x="1044" y="441160"/>
                  </a:moveTo>
                  <a:cubicBezTo>
                    <a:pt x="-2938" y="443151"/>
                    <a:pt x="5625" y="432006"/>
                    <a:pt x="7454" y="428816"/>
                  </a:cubicBezTo>
                  <a:cubicBezTo>
                    <a:pt x="14198" y="417024"/>
                    <a:pt x="20503" y="405717"/>
                    <a:pt x="28742" y="394754"/>
                  </a:cubicBezTo>
                  <a:cubicBezTo>
                    <a:pt x="49250" y="367437"/>
                    <a:pt x="69366" y="332765"/>
                    <a:pt x="84130" y="301933"/>
                  </a:cubicBezTo>
                  <a:cubicBezTo>
                    <a:pt x="131374" y="203283"/>
                    <a:pt x="217147" y="136903"/>
                    <a:pt x="302424" y="74038"/>
                  </a:cubicBezTo>
                  <a:cubicBezTo>
                    <a:pt x="328961" y="54464"/>
                    <a:pt x="358917" y="39481"/>
                    <a:pt x="387521" y="23536"/>
                  </a:cubicBezTo>
                  <a:cubicBezTo>
                    <a:pt x="400817" y="16126"/>
                    <a:pt x="426640" y="0"/>
                    <a:pt x="426640" y="0"/>
                  </a:cubicBezTo>
                  <a:cubicBezTo>
                    <a:pt x="426640" y="0"/>
                    <a:pt x="420277" y="4667"/>
                    <a:pt x="417943" y="7772"/>
                  </a:cubicBezTo>
                  <a:cubicBezTo>
                    <a:pt x="407790" y="21298"/>
                    <a:pt x="394702" y="33014"/>
                    <a:pt x="384311" y="46863"/>
                  </a:cubicBezTo>
                  <a:cubicBezTo>
                    <a:pt x="357898" y="82039"/>
                    <a:pt x="327847" y="114443"/>
                    <a:pt x="301700" y="149276"/>
                  </a:cubicBezTo>
                  <a:cubicBezTo>
                    <a:pt x="264058" y="199406"/>
                    <a:pt x="227139" y="251870"/>
                    <a:pt x="182933" y="296037"/>
                  </a:cubicBezTo>
                  <a:cubicBezTo>
                    <a:pt x="156035" y="322897"/>
                    <a:pt x="126317" y="334737"/>
                    <a:pt x="98656" y="361121"/>
                  </a:cubicBezTo>
                  <a:cubicBezTo>
                    <a:pt x="80101" y="378809"/>
                    <a:pt x="43182" y="401831"/>
                    <a:pt x="20722" y="41304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1388329" y="4191271"/>
              <a:ext cx="110033" cy="635808"/>
            </a:xfrm>
            <a:custGeom>
              <a:rect b="b" l="l" r="r" t="t"/>
              <a:pathLst>
                <a:path extrusionOk="0" h="635808" w="110033">
                  <a:moveTo>
                    <a:pt x="38769" y="633231"/>
                  </a:moveTo>
                  <a:cubicBezTo>
                    <a:pt x="16729" y="653500"/>
                    <a:pt x="-245" y="548134"/>
                    <a:pt x="3" y="530485"/>
                  </a:cubicBezTo>
                  <a:cubicBezTo>
                    <a:pt x="1908" y="397868"/>
                    <a:pt x="41713" y="266537"/>
                    <a:pt x="55390" y="134693"/>
                  </a:cubicBezTo>
                  <a:cubicBezTo>
                    <a:pt x="59515" y="94983"/>
                    <a:pt x="65458" y="36652"/>
                    <a:pt x="89852" y="4562"/>
                  </a:cubicBezTo>
                  <a:cubicBezTo>
                    <a:pt x="89985" y="4390"/>
                    <a:pt x="92100" y="-229"/>
                    <a:pt x="93319" y="9"/>
                  </a:cubicBezTo>
                  <a:cubicBezTo>
                    <a:pt x="95596" y="438"/>
                    <a:pt x="92195" y="51806"/>
                    <a:pt x="92005" y="53987"/>
                  </a:cubicBezTo>
                  <a:cubicBezTo>
                    <a:pt x="89319" y="83676"/>
                    <a:pt x="97129" y="117147"/>
                    <a:pt x="101653" y="146551"/>
                  </a:cubicBezTo>
                  <a:cubicBezTo>
                    <a:pt x="120875" y="271367"/>
                    <a:pt x="105273" y="397440"/>
                    <a:pt x="72735" y="518131"/>
                  </a:cubicBezTo>
                  <a:cubicBezTo>
                    <a:pt x="62763" y="555136"/>
                    <a:pt x="64696" y="609380"/>
                    <a:pt x="38769" y="6332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822665" y="4139149"/>
              <a:ext cx="450147" cy="2027043"/>
            </a:xfrm>
            <a:custGeom>
              <a:rect b="b" l="l" r="r" t="t"/>
              <a:pathLst>
                <a:path extrusionOk="0" h="2027043" w="450147">
                  <a:moveTo>
                    <a:pt x="16427" y="0"/>
                  </a:moveTo>
                  <a:cubicBezTo>
                    <a:pt x="14436" y="562"/>
                    <a:pt x="12626" y="1191"/>
                    <a:pt x="10169" y="1791"/>
                  </a:cubicBezTo>
                  <a:cubicBezTo>
                    <a:pt x="9997" y="1943"/>
                    <a:pt x="9778" y="2238"/>
                    <a:pt x="9578" y="2381"/>
                  </a:cubicBezTo>
                  <a:cubicBezTo>
                    <a:pt x="8978" y="2838"/>
                    <a:pt x="8150" y="3048"/>
                    <a:pt x="7197" y="3572"/>
                  </a:cubicBezTo>
                  <a:cubicBezTo>
                    <a:pt x="5511" y="4515"/>
                    <a:pt x="3292" y="5829"/>
                    <a:pt x="949" y="6848"/>
                  </a:cubicBezTo>
                  <a:cubicBezTo>
                    <a:pt x="-3452" y="8763"/>
                    <a:pt x="8407" y="22393"/>
                    <a:pt x="17017" y="44653"/>
                  </a:cubicBezTo>
                  <a:cubicBezTo>
                    <a:pt x="19465" y="50968"/>
                    <a:pt x="28971" y="78591"/>
                    <a:pt x="31010" y="83048"/>
                  </a:cubicBezTo>
                  <a:cubicBezTo>
                    <a:pt x="50460" y="125625"/>
                    <a:pt x="65671" y="166049"/>
                    <a:pt x="89941" y="237830"/>
                  </a:cubicBezTo>
                  <a:cubicBezTo>
                    <a:pt x="91427" y="242221"/>
                    <a:pt x="116973" y="317992"/>
                    <a:pt x="125964" y="342309"/>
                  </a:cubicBezTo>
                  <a:cubicBezTo>
                    <a:pt x="243084" y="659254"/>
                    <a:pt x="304348" y="839448"/>
                    <a:pt x="359622" y="1044483"/>
                  </a:cubicBezTo>
                  <a:cubicBezTo>
                    <a:pt x="381015" y="1123845"/>
                    <a:pt x="394522" y="1208027"/>
                    <a:pt x="406647" y="1324280"/>
                  </a:cubicBezTo>
                  <a:cubicBezTo>
                    <a:pt x="409314" y="1349826"/>
                    <a:pt x="418953" y="1453325"/>
                    <a:pt x="420344" y="1467450"/>
                  </a:cubicBezTo>
                  <a:cubicBezTo>
                    <a:pt x="425964" y="1524524"/>
                    <a:pt x="428450" y="1582245"/>
                    <a:pt x="428974" y="1653483"/>
                  </a:cubicBezTo>
                  <a:cubicBezTo>
                    <a:pt x="429183" y="1680924"/>
                    <a:pt x="428516" y="1821732"/>
                    <a:pt x="428678" y="1848745"/>
                  </a:cubicBezTo>
                  <a:cubicBezTo>
                    <a:pt x="428945" y="1893579"/>
                    <a:pt x="426430" y="1930136"/>
                    <a:pt x="419449" y="1964531"/>
                  </a:cubicBezTo>
                  <a:cubicBezTo>
                    <a:pt x="418582" y="1968798"/>
                    <a:pt x="416429" y="1976514"/>
                    <a:pt x="413495" y="1986267"/>
                  </a:cubicBezTo>
                  <a:cubicBezTo>
                    <a:pt x="413019" y="1987839"/>
                    <a:pt x="404942" y="2013395"/>
                    <a:pt x="404866" y="2013652"/>
                  </a:cubicBezTo>
                  <a:cubicBezTo>
                    <a:pt x="404809" y="2013832"/>
                    <a:pt x="404723" y="2013804"/>
                    <a:pt x="404571" y="2014538"/>
                  </a:cubicBezTo>
                  <a:cubicBezTo>
                    <a:pt x="404504" y="2014918"/>
                    <a:pt x="404609" y="2015138"/>
                    <a:pt x="404571" y="2015433"/>
                  </a:cubicBezTo>
                  <a:lnTo>
                    <a:pt x="404571" y="2016328"/>
                  </a:lnTo>
                  <a:lnTo>
                    <a:pt x="404571" y="2018414"/>
                  </a:lnTo>
                  <a:lnTo>
                    <a:pt x="415877" y="2027044"/>
                  </a:lnTo>
                  <a:lnTo>
                    <a:pt x="423020" y="2023177"/>
                  </a:lnTo>
                  <a:lnTo>
                    <a:pt x="423916" y="2021986"/>
                  </a:lnTo>
                  <a:cubicBezTo>
                    <a:pt x="425402" y="2019415"/>
                    <a:pt x="425687" y="2016795"/>
                    <a:pt x="425106" y="2014242"/>
                  </a:cubicBezTo>
                  <a:lnTo>
                    <a:pt x="425402" y="2014538"/>
                  </a:lnTo>
                  <a:lnTo>
                    <a:pt x="425402" y="2016919"/>
                  </a:lnTo>
                  <a:cubicBezTo>
                    <a:pt x="425306" y="2018138"/>
                    <a:pt x="425440" y="2017909"/>
                    <a:pt x="425402" y="2018109"/>
                  </a:cubicBezTo>
                  <a:cubicBezTo>
                    <a:pt x="426183" y="2015642"/>
                    <a:pt x="433279" y="1993745"/>
                    <a:pt x="433736" y="1992220"/>
                  </a:cubicBezTo>
                  <a:cubicBezTo>
                    <a:pt x="436851" y="1981867"/>
                    <a:pt x="438956" y="1973789"/>
                    <a:pt x="439985" y="1968703"/>
                  </a:cubicBezTo>
                  <a:cubicBezTo>
                    <a:pt x="447300" y="1932699"/>
                    <a:pt x="450091" y="1894913"/>
                    <a:pt x="449814" y="1848745"/>
                  </a:cubicBezTo>
                  <a:cubicBezTo>
                    <a:pt x="449652" y="1821837"/>
                    <a:pt x="450310" y="1681048"/>
                    <a:pt x="450110" y="1653483"/>
                  </a:cubicBezTo>
                  <a:cubicBezTo>
                    <a:pt x="449576" y="1581665"/>
                    <a:pt x="447166" y="1523162"/>
                    <a:pt x="441480" y="1465364"/>
                  </a:cubicBezTo>
                  <a:cubicBezTo>
                    <a:pt x="440089" y="1451267"/>
                    <a:pt x="430164" y="1347531"/>
                    <a:pt x="427488" y="1321898"/>
                  </a:cubicBezTo>
                  <a:cubicBezTo>
                    <a:pt x="415258" y="1204627"/>
                    <a:pt x="401608" y="1119778"/>
                    <a:pt x="379863" y="1039120"/>
                  </a:cubicBezTo>
                  <a:cubicBezTo>
                    <a:pt x="324389" y="833314"/>
                    <a:pt x="262934" y="652377"/>
                    <a:pt x="145605" y="334870"/>
                  </a:cubicBezTo>
                  <a:cubicBezTo>
                    <a:pt x="136709" y="310801"/>
                    <a:pt x="129574" y="290122"/>
                    <a:pt x="115249" y="247650"/>
                  </a:cubicBezTo>
                  <a:cubicBezTo>
                    <a:pt x="111210" y="235677"/>
                    <a:pt x="111077" y="235677"/>
                    <a:pt x="109591" y="231286"/>
                  </a:cubicBezTo>
                  <a:cubicBezTo>
                    <a:pt x="85102" y="158858"/>
                    <a:pt x="69891" y="117824"/>
                    <a:pt x="50060" y="74419"/>
                  </a:cubicBezTo>
                  <a:cubicBezTo>
                    <a:pt x="48526" y="71056"/>
                    <a:pt x="39430" y="44358"/>
                    <a:pt x="36667" y="37214"/>
                  </a:cubicBezTo>
                  <a:cubicBezTo>
                    <a:pt x="30114" y="20279"/>
                    <a:pt x="23732" y="8163"/>
                    <a:pt x="16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502887" y="3664530"/>
              <a:ext cx="349749" cy="531038"/>
            </a:xfrm>
            <a:custGeom>
              <a:rect b="b" l="l" r="r" t="t"/>
              <a:pathLst>
                <a:path extrusionOk="0" h="531038" w="349749">
                  <a:moveTo>
                    <a:pt x="345292" y="530350"/>
                  </a:moveTo>
                  <a:cubicBezTo>
                    <a:pt x="357512" y="530417"/>
                    <a:pt x="341148" y="396714"/>
                    <a:pt x="337272" y="377788"/>
                  </a:cubicBezTo>
                  <a:cubicBezTo>
                    <a:pt x="309325" y="241447"/>
                    <a:pt x="236278" y="146150"/>
                    <a:pt x="120654" y="69607"/>
                  </a:cubicBezTo>
                  <a:cubicBezTo>
                    <a:pt x="109272" y="62072"/>
                    <a:pt x="7597" y="-6260"/>
                    <a:pt x="328" y="465"/>
                  </a:cubicBezTo>
                  <a:cubicBezTo>
                    <a:pt x="-1144" y="1827"/>
                    <a:pt x="2720" y="3808"/>
                    <a:pt x="4392" y="4913"/>
                  </a:cubicBezTo>
                  <a:cubicBezTo>
                    <a:pt x="23179" y="17353"/>
                    <a:pt x="35828" y="32812"/>
                    <a:pt x="49179" y="51652"/>
                  </a:cubicBezTo>
                  <a:cubicBezTo>
                    <a:pt x="77773" y="92000"/>
                    <a:pt x="117721" y="134301"/>
                    <a:pt x="136247" y="180287"/>
                  </a:cubicBezTo>
                  <a:cubicBezTo>
                    <a:pt x="153287" y="222578"/>
                    <a:pt x="163126" y="276595"/>
                    <a:pt x="188015" y="314923"/>
                  </a:cubicBezTo>
                  <a:cubicBezTo>
                    <a:pt x="218362" y="361653"/>
                    <a:pt x="261034" y="397943"/>
                    <a:pt x="293142" y="443244"/>
                  </a:cubicBezTo>
                  <a:cubicBezTo>
                    <a:pt x="312859" y="471057"/>
                    <a:pt x="328795" y="499127"/>
                    <a:pt x="344825" y="528731"/>
                  </a:cubicBezTo>
                  <a:cubicBezTo>
                    <a:pt x="346978" y="532703"/>
                    <a:pt x="343273" y="530341"/>
                    <a:pt x="345292" y="53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633113" y="4255535"/>
              <a:ext cx="309080" cy="161443"/>
            </a:xfrm>
            <a:custGeom>
              <a:rect b="b" l="l" r="r" t="t"/>
              <a:pathLst>
                <a:path extrusionOk="0" h="161443" w="309080">
                  <a:moveTo>
                    <a:pt x="16069" y="0"/>
                  </a:moveTo>
                  <a:cubicBezTo>
                    <a:pt x="16507" y="1962"/>
                    <a:pt x="16183" y="3886"/>
                    <a:pt x="15173" y="5953"/>
                  </a:cubicBezTo>
                  <a:cubicBezTo>
                    <a:pt x="13592" y="9211"/>
                    <a:pt x="10839" y="12525"/>
                    <a:pt x="8334" y="13392"/>
                  </a:cubicBezTo>
                  <a:cubicBezTo>
                    <a:pt x="5258" y="14459"/>
                    <a:pt x="4096" y="12563"/>
                    <a:pt x="2972" y="10716"/>
                  </a:cubicBezTo>
                  <a:cubicBezTo>
                    <a:pt x="3229" y="12592"/>
                    <a:pt x="1505" y="13611"/>
                    <a:pt x="0" y="14583"/>
                  </a:cubicBezTo>
                  <a:cubicBezTo>
                    <a:pt x="1076" y="14926"/>
                    <a:pt x="2362" y="15412"/>
                    <a:pt x="3267" y="15773"/>
                  </a:cubicBezTo>
                  <a:cubicBezTo>
                    <a:pt x="4715" y="16345"/>
                    <a:pt x="5734" y="16840"/>
                    <a:pt x="6544" y="17269"/>
                  </a:cubicBezTo>
                  <a:cubicBezTo>
                    <a:pt x="10687" y="21641"/>
                    <a:pt x="17926" y="25270"/>
                    <a:pt x="29166" y="29766"/>
                  </a:cubicBezTo>
                  <a:cubicBezTo>
                    <a:pt x="34271" y="31813"/>
                    <a:pt x="39919" y="33976"/>
                    <a:pt x="46730" y="36319"/>
                  </a:cubicBezTo>
                  <a:cubicBezTo>
                    <a:pt x="51235" y="37862"/>
                    <a:pt x="76010" y="45901"/>
                    <a:pt x="79772" y="47330"/>
                  </a:cubicBezTo>
                  <a:cubicBezTo>
                    <a:pt x="154115" y="75600"/>
                    <a:pt x="283969" y="138389"/>
                    <a:pt x="288427" y="153886"/>
                  </a:cubicBezTo>
                  <a:cubicBezTo>
                    <a:pt x="290027" y="159448"/>
                    <a:pt x="295961" y="162630"/>
                    <a:pt x="301523" y="161030"/>
                  </a:cubicBezTo>
                  <a:cubicBezTo>
                    <a:pt x="307086" y="159439"/>
                    <a:pt x="310267" y="153791"/>
                    <a:pt x="308667" y="148237"/>
                  </a:cubicBezTo>
                  <a:cubicBezTo>
                    <a:pt x="301180" y="122215"/>
                    <a:pt x="175155" y="61131"/>
                    <a:pt x="87211" y="27680"/>
                  </a:cubicBezTo>
                  <a:cubicBezTo>
                    <a:pt x="82915" y="26051"/>
                    <a:pt x="57664" y="17783"/>
                    <a:pt x="53578" y="16373"/>
                  </a:cubicBezTo>
                  <a:cubicBezTo>
                    <a:pt x="47063" y="14135"/>
                    <a:pt x="41653" y="12316"/>
                    <a:pt x="36909" y="10420"/>
                  </a:cubicBezTo>
                  <a:cubicBezTo>
                    <a:pt x="28499" y="7058"/>
                    <a:pt x="22927" y="3981"/>
                    <a:pt x="21727" y="2677"/>
                  </a:cubicBezTo>
                  <a:cubicBezTo>
                    <a:pt x="20841" y="1714"/>
                    <a:pt x="17507" y="895"/>
                    <a:pt x="16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287063" y="3837744"/>
              <a:ext cx="379620" cy="439743"/>
            </a:xfrm>
            <a:custGeom>
              <a:rect b="b" l="l" r="r" t="t"/>
              <a:pathLst>
                <a:path extrusionOk="0" h="439743" w="379620">
                  <a:moveTo>
                    <a:pt x="379560" y="434613"/>
                  </a:moveTo>
                  <a:cubicBezTo>
                    <a:pt x="369425" y="417201"/>
                    <a:pt x="342355" y="392474"/>
                    <a:pt x="327915" y="372795"/>
                  </a:cubicBezTo>
                  <a:cubicBezTo>
                    <a:pt x="289653" y="320656"/>
                    <a:pt x="230769" y="278412"/>
                    <a:pt x="182361" y="237416"/>
                  </a:cubicBezTo>
                  <a:cubicBezTo>
                    <a:pt x="140824" y="202241"/>
                    <a:pt x="113030" y="157435"/>
                    <a:pt x="81037" y="114830"/>
                  </a:cubicBezTo>
                  <a:cubicBezTo>
                    <a:pt x="56650" y="82349"/>
                    <a:pt x="39183" y="42345"/>
                    <a:pt x="11695" y="12465"/>
                  </a:cubicBezTo>
                  <a:cubicBezTo>
                    <a:pt x="8192" y="8654"/>
                    <a:pt x="7236" y="-1289"/>
                    <a:pt x="2263" y="139"/>
                  </a:cubicBezTo>
                  <a:cubicBezTo>
                    <a:pt x="807" y="558"/>
                    <a:pt x="1021" y="6778"/>
                    <a:pt x="980" y="7045"/>
                  </a:cubicBezTo>
                  <a:cubicBezTo>
                    <a:pt x="-4258" y="41163"/>
                    <a:pt x="12567" y="87112"/>
                    <a:pt x="26216" y="117516"/>
                  </a:cubicBezTo>
                  <a:cubicBezTo>
                    <a:pt x="62926" y="199278"/>
                    <a:pt x="87624" y="268440"/>
                    <a:pt x="161548" y="331047"/>
                  </a:cubicBezTo>
                  <a:cubicBezTo>
                    <a:pt x="181926" y="348306"/>
                    <a:pt x="208176" y="357517"/>
                    <a:pt x="228366" y="374615"/>
                  </a:cubicBezTo>
                  <a:cubicBezTo>
                    <a:pt x="252657" y="395189"/>
                    <a:pt x="282424" y="410000"/>
                    <a:pt x="307636" y="429650"/>
                  </a:cubicBezTo>
                  <a:cubicBezTo>
                    <a:pt x="313618" y="434308"/>
                    <a:pt x="348765" y="441280"/>
                    <a:pt x="355175" y="439442"/>
                  </a:cubicBezTo>
                  <a:cubicBezTo>
                    <a:pt x="359214" y="438280"/>
                    <a:pt x="380912" y="436946"/>
                    <a:pt x="379560" y="4346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942190" y="3687690"/>
              <a:ext cx="141301" cy="825288"/>
            </a:xfrm>
            <a:custGeom>
              <a:rect b="b" l="l" r="r" t="t"/>
              <a:pathLst>
                <a:path extrusionOk="0" h="825288" w="141301">
                  <a:moveTo>
                    <a:pt x="29251" y="824773"/>
                  </a:moveTo>
                  <a:cubicBezTo>
                    <a:pt x="29670" y="829212"/>
                    <a:pt x="25822" y="803704"/>
                    <a:pt x="25432" y="797655"/>
                  </a:cubicBezTo>
                  <a:cubicBezTo>
                    <a:pt x="24298" y="780139"/>
                    <a:pt x="27965" y="761565"/>
                    <a:pt x="25670" y="744239"/>
                  </a:cubicBezTo>
                  <a:cubicBezTo>
                    <a:pt x="19059" y="694318"/>
                    <a:pt x="23841" y="629948"/>
                    <a:pt x="35157" y="580990"/>
                  </a:cubicBezTo>
                  <a:cubicBezTo>
                    <a:pt x="56569" y="488350"/>
                    <a:pt x="85820" y="396539"/>
                    <a:pt x="114900" y="305851"/>
                  </a:cubicBezTo>
                  <a:cubicBezTo>
                    <a:pt x="131807" y="253101"/>
                    <a:pt x="130807" y="198838"/>
                    <a:pt x="138970" y="144964"/>
                  </a:cubicBezTo>
                  <a:cubicBezTo>
                    <a:pt x="144761" y="106740"/>
                    <a:pt x="138817" y="71136"/>
                    <a:pt x="131493" y="33274"/>
                  </a:cubicBezTo>
                  <a:cubicBezTo>
                    <a:pt x="131150" y="31483"/>
                    <a:pt x="125092" y="517"/>
                    <a:pt x="123034" y="51"/>
                  </a:cubicBezTo>
                  <a:cubicBezTo>
                    <a:pt x="116110" y="-1559"/>
                    <a:pt x="106299" y="35570"/>
                    <a:pt x="104680" y="40189"/>
                  </a:cubicBezTo>
                  <a:cubicBezTo>
                    <a:pt x="90125" y="81604"/>
                    <a:pt x="70561" y="122323"/>
                    <a:pt x="60646" y="165195"/>
                  </a:cubicBezTo>
                  <a:cubicBezTo>
                    <a:pt x="51892" y="203086"/>
                    <a:pt x="29585" y="236671"/>
                    <a:pt x="23774" y="276723"/>
                  </a:cubicBezTo>
                  <a:cubicBezTo>
                    <a:pt x="9334" y="376269"/>
                    <a:pt x="2343" y="477615"/>
                    <a:pt x="1495" y="578256"/>
                  </a:cubicBezTo>
                  <a:cubicBezTo>
                    <a:pt x="1200" y="612937"/>
                    <a:pt x="14668" y="726170"/>
                    <a:pt x="0" y="750145"/>
                  </a:cubicBezTo>
                  <a:lnTo>
                    <a:pt x="29251" y="82477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083304" y="3808620"/>
              <a:ext cx="300599" cy="1051239"/>
            </a:xfrm>
            <a:custGeom>
              <a:rect b="b" l="l" r="r" t="t"/>
              <a:pathLst>
                <a:path extrusionOk="0" h="1051239" w="300599">
                  <a:moveTo>
                    <a:pt x="17459" y="1049810"/>
                  </a:moveTo>
                  <a:cubicBezTo>
                    <a:pt x="25822" y="1062954"/>
                    <a:pt x="9753" y="981696"/>
                    <a:pt x="9401" y="960751"/>
                  </a:cubicBezTo>
                  <a:cubicBezTo>
                    <a:pt x="8372" y="900229"/>
                    <a:pt x="18354" y="835202"/>
                    <a:pt x="30918" y="775785"/>
                  </a:cubicBezTo>
                  <a:cubicBezTo>
                    <a:pt x="39395" y="735637"/>
                    <a:pt x="71923" y="702462"/>
                    <a:pt x="88839" y="667429"/>
                  </a:cubicBezTo>
                  <a:cubicBezTo>
                    <a:pt x="117366" y="608345"/>
                    <a:pt x="156276" y="554253"/>
                    <a:pt x="184670" y="495445"/>
                  </a:cubicBezTo>
                  <a:cubicBezTo>
                    <a:pt x="205768" y="451735"/>
                    <a:pt x="211121" y="397500"/>
                    <a:pt x="233447" y="355828"/>
                  </a:cubicBezTo>
                  <a:cubicBezTo>
                    <a:pt x="256174" y="313442"/>
                    <a:pt x="280939" y="261721"/>
                    <a:pt x="280996" y="213553"/>
                  </a:cubicBezTo>
                  <a:cubicBezTo>
                    <a:pt x="281063" y="168223"/>
                    <a:pt x="285492" y="117455"/>
                    <a:pt x="293827" y="72916"/>
                  </a:cubicBezTo>
                  <a:cubicBezTo>
                    <a:pt x="296808" y="56971"/>
                    <a:pt x="299599" y="40236"/>
                    <a:pt x="298484" y="23977"/>
                  </a:cubicBezTo>
                  <a:cubicBezTo>
                    <a:pt x="297951" y="16119"/>
                    <a:pt x="304333" y="-2931"/>
                    <a:pt x="297189" y="383"/>
                  </a:cubicBezTo>
                  <a:cubicBezTo>
                    <a:pt x="295265" y="1279"/>
                    <a:pt x="294598" y="43684"/>
                    <a:pt x="292531" y="49323"/>
                  </a:cubicBezTo>
                  <a:cubicBezTo>
                    <a:pt x="279758" y="84308"/>
                    <a:pt x="249954" y="130495"/>
                    <a:pt x="227885" y="160032"/>
                  </a:cubicBezTo>
                  <a:cubicBezTo>
                    <a:pt x="192138" y="207886"/>
                    <a:pt x="135950" y="244557"/>
                    <a:pt x="106479" y="299554"/>
                  </a:cubicBezTo>
                  <a:cubicBezTo>
                    <a:pt x="45319" y="413645"/>
                    <a:pt x="23469" y="555148"/>
                    <a:pt x="24583" y="683602"/>
                  </a:cubicBezTo>
                  <a:cubicBezTo>
                    <a:pt x="24983" y="730332"/>
                    <a:pt x="19802" y="766432"/>
                    <a:pt x="19802" y="766432"/>
                  </a:cubicBezTo>
                  <a:cubicBezTo>
                    <a:pt x="19802" y="766432"/>
                    <a:pt x="-23146" y="986002"/>
                    <a:pt x="17459" y="10498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259396" y="4451460"/>
              <a:ext cx="755570" cy="317914"/>
            </a:xfrm>
            <a:custGeom>
              <a:rect b="b" l="l" r="r" t="t"/>
              <a:pathLst>
                <a:path extrusionOk="0" h="317914" w="755570">
                  <a:moveTo>
                    <a:pt x="753508" y="303662"/>
                  </a:moveTo>
                  <a:cubicBezTo>
                    <a:pt x="752184" y="307443"/>
                    <a:pt x="758108" y="324503"/>
                    <a:pt x="746440" y="315149"/>
                  </a:cubicBezTo>
                  <a:cubicBezTo>
                    <a:pt x="716122" y="290841"/>
                    <a:pt x="628873" y="282316"/>
                    <a:pt x="616195" y="280840"/>
                  </a:cubicBezTo>
                  <a:cubicBezTo>
                    <a:pt x="492999" y="266505"/>
                    <a:pt x="354896" y="241968"/>
                    <a:pt x="245457" y="180904"/>
                  </a:cubicBezTo>
                  <a:cubicBezTo>
                    <a:pt x="181853" y="145413"/>
                    <a:pt x="109476" y="111562"/>
                    <a:pt x="57228" y="59803"/>
                  </a:cubicBezTo>
                  <a:cubicBezTo>
                    <a:pt x="38813" y="41563"/>
                    <a:pt x="-16805" y="-11711"/>
                    <a:pt x="4983" y="2329"/>
                  </a:cubicBezTo>
                  <a:cubicBezTo>
                    <a:pt x="65950" y="41619"/>
                    <a:pt x="172935" y="75243"/>
                    <a:pt x="234709" y="88016"/>
                  </a:cubicBezTo>
                  <a:cubicBezTo>
                    <a:pt x="288205" y="99074"/>
                    <a:pt x="346971" y="98798"/>
                    <a:pt x="398825" y="116819"/>
                  </a:cubicBezTo>
                  <a:cubicBezTo>
                    <a:pt x="487979" y="147814"/>
                    <a:pt x="563493" y="204049"/>
                    <a:pt x="645142" y="248274"/>
                  </a:cubicBezTo>
                  <a:cubicBezTo>
                    <a:pt x="670135" y="261819"/>
                    <a:pt x="738868" y="276925"/>
                    <a:pt x="754194" y="294375"/>
                  </a:cubicBezTo>
                  <a:cubicBezTo>
                    <a:pt x="757061" y="297642"/>
                    <a:pt x="754755" y="300137"/>
                    <a:pt x="753508" y="3036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000288" y="4745719"/>
              <a:ext cx="104008" cy="131922"/>
            </a:xfrm>
            <a:custGeom>
              <a:rect b="b" l="l" r="r" t="t"/>
              <a:pathLst>
                <a:path extrusionOk="0" h="131922" w="104008">
                  <a:moveTo>
                    <a:pt x="11739" y="58"/>
                  </a:moveTo>
                  <a:cubicBezTo>
                    <a:pt x="9091" y="-246"/>
                    <a:pt x="6253" y="658"/>
                    <a:pt x="3995" y="2439"/>
                  </a:cubicBezTo>
                  <a:cubicBezTo>
                    <a:pt x="-510" y="6002"/>
                    <a:pt x="-1348" y="12517"/>
                    <a:pt x="2214" y="17022"/>
                  </a:cubicBezTo>
                  <a:cubicBezTo>
                    <a:pt x="5176" y="20766"/>
                    <a:pt x="8463" y="24604"/>
                    <a:pt x="12034" y="28633"/>
                  </a:cubicBezTo>
                  <a:cubicBezTo>
                    <a:pt x="19073" y="36568"/>
                    <a:pt x="25931" y="43606"/>
                    <a:pt x="38523" y="56313"/>
                  </a:cubicBezTo>
                  <a:cubicBezTo>
                    <a:pt x="53392" y="71305"/>
                    <a:pt x="57240" y="75353"/>
                    <a:pt x="63527" y="82211"/>
                  </a:cubicBezTo>
                  <a:cubicBezTo>
                    <a:pt x="65860" y="84755"/>
                    <a:pt x="66975" y="88108"/>
                    <a:pt x="68889" y="90841"/>
                  </a:cubicBezTo>
                  <a:cubicBezTo>
                    <a:pt x="75919" y="98756"/>
                    <a:pt x="80548" y="106319"/>
                    <a:pt x="83472" y="113463"/>
                  </a:cubicBezTo>
                  <a:cubicBezTo>
                    <a:pt x="83901" y="113901"/>
                    <a:pt x="84777" y="113711"/>
                    <a:pt x="84958" y="114358"/>
                  </a:cubicBezTo>
                  <a:cubicBezTo>
                    <a:pt x="85739" y="117092"/>
                    <a:pt x="88082" y="124617"/>
                    <a:pt x="88234" y="125074"/>
                  </a:cubicBezTo>
                  <a:cubicBezTo>
                    <a:pt x="89139" y="127741"/>
                    <a:pt x="89482" y="129255"/>
                    <a:pt x="90025" y="131027"/>
                  </a:cubicBezTo>
                  <a:cubicBezTo>
                    <a:pt x="92330" y="131456"/>
                    <a:pt x="93892" y="131922"/>
                    <a:pt x="93892" y="131922"/>
                  </a:cubicBezTo>
                  <a:cubicBezTo>
                    <a:pt x="93892" y="131922"/>
                    <a:pt x="94188" y="130379"/>
                    <a:pt x="96274" y="128046"/>
                  </a:cubicBezTo>
                  <a:cubicBezTo>
                    <a:pt x="96655" y="128360"/>
                    <a:pt x="97150" y="128065"/>
                    <a:pt x="97169" y="128646"/>
                  </a:cubicBezTo>
                  <a:cubicBezTo>
                    <a:pt x="97159" y="128388"/>
                    <a:pt x="104017" y="131922"/>
                    <a:pt x="104008" y="131922"/>
                  </a:cubicBezTo>
                  <a:cubicBezTo>
                    <a:pt x="104084" y="131198"/>
                    <a:pt x="99302" y="128951"/>
                    <a:pt x="96569" y="127750"/>
                  </a:cubicBezTo>
                  <a:cubicBezTo>
                    <a:pt x="97540" y="126750"/>
                    <a:pt x="97655" y="125788"/>
                    <a:pt x="100141" y="124474"/>
                  </a:cubicBezTo>
                  <a:cubicBezTo>
                    <a:pt x="102484" y="120597"/>
                    <a:pt x="102360" y="120549"/>
                    <a:pt x="102522" y="119121"/>
                  </a:cubicBezTo>
                  <a:cubicBezTo>
                    <a:pt x="102693" y="118140"/>
                    <a:pt x="102846" y="117425"/>
                    <a:pt x="102817" y="116444"/>
                  </a:cubicBezTo>
                  <a:cubicBezTo>
                    <a:pt x="102789" y="115311"/>
                    <a:pt x="101988" y="114472"/>
                    <a:pt x="101627" y="113463"/>
                  </a:cubicBezTo>
                  <a:cubicBezTo>
                    <a:pt x="101379" y="112587"/>
                    <a:pt x="98922" y="101614"/>
                    <a:pt x="98359" y="100071"/>
                  </a:cubicBezTo>
                  <a:cubicBezTo>
                    <a:pt x="93892" y="87765"/>
                    <a:pt x="87625" y="77306"/>
                    <a:pt x="79005" y="67924"/>
                  </a:cubicBezTo>
                  <a:cubicBezTo>
                    <a:pt x="72461" y="60780"/>
                    <a:pt x="68499" y="56942"/>
                    <a:pt x="53411" y="41730"/>
                  </a:cubicBezTo>
                  <a:cubicBezTo>
                    <a:pt x="41076" y="29290"/>
                    <a:pt x="34513" y="22194"/>
                    <a:pt x="27808" y="14641"/>
                  </a:cubicBezTo>
                  <a:cubicBezTo>
                    <a:pt x="24484" y="10888"/>
                    <a:pt x="21293" y="7345"/>
                    <a:pt x="18588" y="3925"/>
                  </a:cubicBezTo>
                  <a:cubicBezTo>
                    <a:pt x="16806" y="1678"/>
                    <a:pt x="14387" y="363"/>
                    <a:pt x="11739" y="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2" name="Google Shape;422;p37"/>
          <p:cNvSpPr/>
          <p:nvPr/>
        </p:nvSpPr>
        <p:spPr>
          <a:xfrm>
            <a:off x="10545633" y="5293463"/>
            <a:ext cx="1281479" cy="846474"/>
          </a:xfrm>
          <a:custGeom>
            <a:rect b="b" l="l" r="r" t="t"/>
            <a:pathLst>
              <a:path extrusionOk="0" h="632878" w="958115">
                <a:moveTo>
                  <a:pt x="0" y="170479"/>
                </a:moveTo>
                <a:lnTo>
                  <a:pt x="958110" y="0"/>
                </a:lnTo>
                <a:cubicBezTo>
                  <a:pt x="958110" y="0"/>
                  <a:pt x="963939" y="545202"/>
                  <a:pt x="598799" y="621468"/>
                </a:cubicBezTo>
                <a:cubicBezTo>
                  <a:pt x="136684" y="717985"/>
                  <a:pt x="0" y="170479"/>
                  <a:pt x="0" y="1704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37"/>
          <p:cNvSpPr/>
          <p:nvPr/>
        </p:nvSpPr>
        <p:spPr>
          <a:xfrm>
            <a:off x="10808324" y="5624987"/>
            <a:ext cx="1287254" cy="837711"/>
          </a:xfrm>
          <a:custGeom>
            <a:rect b="b" l="l" r="r" t="t"/>
            <a:pathLst>
              <a:path extrusionOk="0" h="626326" w="962433">
                <a:moveTo>
                  <a:pt x="1666" y="0"/>
                </a:moveTo>
                <a:lnTo>
                  <a:pt x="962434" y="154800"/>
                </a:lnTo>
                <a:cubicBezTo>
                  <a:pt x="962434" y="154800"/>
                  <a:pt x="788260" y="671465"/>
                  <a:pt x="418385" y="623135"/>
                </a:cubicBezTo>
                <a:cubicBezTo>
                  <a:pt x="-49731" y="561965"/>
                  <a:pt x="1666" y="0"/>
                  <a:pt x="16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37"/>
          <p:cNvSpPr/>
          <p:nvPr/>
        </p:nvSpPr>
        <p:spPr>
          <a:xfrm>
            <a:off x="10456476" y="6044226"/>
            <a:ext cx="1340979" cy="767349"/>
          </a:xfrm>
          <a:custGeom>
            <a:rect b="b" l="l" r="r" t="t"/>
            <a:pathLst>
              <a:path extrusionOk="0" h="573719" w="1002601">
                <a:moveTo>
                  <a:pt x="0" y="0"/>
                </a:moveTo>
                <a:lnTo>
                  <a:pt x="1002602" y="48339"/>
                </a:lnTo>
                <a:cubicBezTo>
                  <a:pt x="1002602" y="48339"/>
                  <a:pt x="884368" y="581054"/>
                  <a:pt x="499701" y="573643"/>
                </a:cubicBezTo>
                <a:cubicBezTo>
                  <a:pt x="12878" y="564261"/>
                  <a:pt x="0" y="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7"/>
          <p:cNvSpPr/>
          <p:nvPr/>
        </p:nvSpPr>
        <p:spPr>
          <a:xfrm rot="10800000">
            <a:off x="725776" y="-26615"/>
            <a:ext cx="969600" cy="1529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37"/>
          <p:cNvSpPr/>
          <p:nvPr/>
        </p:nvSpPr>
        <p:spPr>
          <a:xfrm rot="10800000">
            <a:off x="482227" y="-26546"/>
            <a:ext cx="778800" cy="12282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7" name="Google Shape;427;p37"/>
          <p:cNvGrpSpPr/>
          <p:nvPr/>
        </p:nvGrpSpPr>
        <p:grpSpPr>
          <a:xfrm flipH="1" rot="10800000">
            <a:off x="-22274" y="-26680"/>
            <a:ext cx="1022877" cy="1141314"/>
            <a:chOff x="6415621" y="443747"/>
            <a:chExt cx="1388458" cy="1549225"/>
          </a:xfrm>
        </p:grpSpPr>
        <p:sp>
          <p:nvSpPr>
            <p:cNvPr id="428" name="Google Shape;428;p37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9" name="Google Shape;439;p37"/>
          <p:cNvSpPr/>
          <p:nvPr/>
        </p:nvSpPr>
        <p:spPr>
          <a:xfrm>
            <a:off x="1" y="-83399"/>
            <a:ext cx="942695" cy="938899"/>
          </a:xfrm>
          <a:custGeom>
            <a:rect b="b" l="l" r="r" t="t"/>
            <a:pathLst>
              <a:path extrusionOk="0" h="943617" w="947432">
                <a:moveTo>
                  <a:pt x="409870" y="643"/>
                </a:moveTo>
                <a:cubicBezTo>
                  <a:pt x="412975" y="-1634"/>
                  <a:pt x="402622" y="2805"/>
                  <a:pt x="398859" y="3615"/>
                </a:cubicBezTo>
                <a:cubicBezTo>
                  <a:pt x="391716" y="5167"/>
                  <a:pt x="384619" y="6558"/>
                  <a:pt x="377428" y="7786"/>
                </a:cubicBezTo>
                <a:cubicBezTo>
                  <a:pt x="357244" y="11216"/>
                  <a:pt x="336566" y="18483"/>
                  <a:pt x="316106" y="19988"/>
                </a:cubicBezTo>
                <a:cubicBezTo>
                  <a:pt x="254213" y="24541"/>
                  <a:pt x="182784" y="41953"/>
                  <a:pt x="127692" y="70585"/>
                </a:cubicBezTo>
                <a:cubicBezTo>
                  <a:pt x="122053" y="73519"/>
                  <a:pt x="82505" y="95950"/>
                  <a:pt x="78581" y="100351"/>
                </a:cubicBezTo>
                <a:cubicBezTo>
                  <a:pt x="71952" y="98532"/>
                  <a:pt x="60874" y="95293"/>
                  <a:pt x="59826" y="94997"/>
                </a:cubicBezTo>
                <a:cubicBezTo>
                  <a:pt x="36414" y="88244"/>
                  <a:pt x="22574" y="82644"/>
                  <a:pt x="11906" y="75052"/>
                </a:cubicBezTo>
                <a:lnTo>
                  <a:pt x="0" y="92016"/>
                </a:lnTo>
                <a:cubicBezTo>
                  <a:pt x="13040" y="101303"/>
                  <a:pt x="28689" y="107590"/>
                  <a:pt x="54168" y="114943"/>
                </a:cubicBezTo>
                <a:cubicBezTo>
                  <a:pt x="54883" y="115143"/>
                  <a:pt x="62836" y="117315"/>
                  <a:pt x="66075" y="118210"/>
                </a:cubicBezTo>
                <a:cubicBezTo>
                  <a:pt x="67151" y="119467"/>
                  <a:pt x="68075" y="120544"/>
                  <a:pt x="69942" y="122677"/>
                </a:cubicBezTo>
                <a:cubicBezTo>
                  <a:pt x="74533" y="127916"/>
                  <a:pt x="79610" y="133888"/>
                  <a:pt x="85125" y="140537"/>
                </a:cubicBezTo>
                <a:cubicBezTo>
                  <a:pt x="100889" y="159539"/>
                  <a:pt x="116576" y="179932"/>
                  <a:pt x="131264" y="200963"/>
                </a:cubicBezTo>
                <a:cubicBezTo>
                  <a:pt x="141903" y="216194"/>
                  <a:pt x="149571" y="230319"/>
                  <a:pt x="158048" y="244721"/>
                </a:cubicBezTo>
                <a:cubicBezTo>
                  <a:pt x="157562" y="246864"/>
                  <a:pt x="157401" y="249074"/>
                  <a:pt x="156858" y="250969"/>
                </a:cubicBezTo>
                <a:cubicBezTo>
                  <a:pt x="150885" y="272048"/>
                  <a:pt x="145952" y="294289"/>
                  <a:pt x="141084" y="315854"/>
                </a:cubicBezTo>
                <a:cubicBezTo>
                  <a:pt x="126682" y="379671"/>
                  <a:pt x="133407" y="452547"/>
                  <a:pt x="144951" y="516183"/>
                </a:cubicBezTo>
                <a:cubicBezTo>
                  <a:pt x="146009" y="521993"/>
                  <a:pt x="138827" y="576220"/>
                  <a:pt x="140494" y="576905"/>
                </a:cubicBezTo>
                <a:cubicBezTo>
                  <a:pt x="141941" y="577496"/>
                  <a:pt x="145142" y="568647"/>
                  <a:pt x="145256" y="568266"/>
                </a:cubicBezTo>
                <a:cubicBezTo>
                  <a:pt x="152419" y="544797"/>
                  <a:pt x="155505" y="520222"/>
                  <a:pt x="166087" y="497724"/>
                </a:cubicBezTo>
                <a:cubicBezTo>
                  <a:pt x="192519" y="441536"/>
                  <a:pt x="194920" y="359459"/>
                  <a:pt x="184842" y="295918"/>
                </a:cubicBezTo>
                <a:cubicBezTo>
                  <a:pt x="184937" y="296146"/>
                  <a:pt x="185042" y="296280"/>
                  <a:pt x="185137" y="296508"/>
                </a:cubicBezTo>
                <a:cubicBezTo>
                  <a:pt x="205635" y="344267"/>
                  <a:pt x="222694" y="388425"/>
                  <a:pt x="234848" y="426287"/>
                </a:cubicBezTo>
                <a:cubicBezTo>
                  <a:pt x="239401" y="440469"/>
                  <a:pt x="243011" y="452966"/>
                  <a:pt x="245859" y="463491"/>
                </a:cubicBezTo>
                <a:cubicBezTo>
                  <a:pt x="246850" y="467158"/>
                  <a:pt x="234144" y="614253"/>
                  <a:pt x="265071" y="711608"/>
                </a:cubicBezTo>
                <a:cubicBezTo>
                  <a:pt x="271510" y="731858"/>
                  <a:pt x="285864" y="753261"/>
                  <a:pt x="291894" y="773644"/>
                </a:cubicBezTo>
                <a:cubicBezTo>
                  <a:pt x="292503" y="775711"/>
                  <a:pt x="309248" y="799171"/>
                  <a:pt x="310448" y="798657"/>
                </a:cubicBezTo>
                <a:cubicBezTo>
                  <a:pt x="318411" y="795313"/>
                  <a:pt x="318821" y="752889"/>
                  <a:pt x="320869" y="745669"/>
                </a:cubicBezTo>
                <a:cubicBezTo>
                  <a:pt x="337623" y="686614"/>
                  <a:pt x="312391" y="605109"/>
                  <a:pt x="297351" y="547730"/>
                </a:cubicBezTo>
                <a:cubicBezTo>
                  <a:pt x="294570" y="537119"/>
                  <a:pt x="280225" y="498772"/>
                  <a:pt x="269081" y="471530"/>
                </a:cubicBezTo>
                <a:cubicBezTo>
                  <a:pt x="269052" y="471435"/>
                  <a:pt x="268586" y="469901"/>
                  <a:pt x="268481" y="469444"/>
                </a:cubicBezTo>
                <a:cubicBezTo>
                  <a:pt x="268433" y="469340"/>
                  <a:pt x="268529" y="469264"/>
                  <a:pt x="268481" y="469149"/>
                </a:cubicBezTo>
                <a:cubicBezTo>
                  <a:pt x="267891" y="466606"/>
                  <a:pt x="266652" y="461282"/>
                  <a:pt x="265804" y="458138"/>
                </a:cubicBezTo>
                <a:cubicBezTo>
                  <a:pt x="262871" y="447289"/>
                  <a:pt x="259147" y="434526"/>
                  <a:pt x="254489" y="420038"/>
                </a:cubicBezTo>
                <a:cubicBezTo>
                  <a:pt x="241240" y="378757"/>
                  <a:pt x="223285" y="331551"/>
                  <a:pt x="200320" y="278944"/>
                </a:cubicBezTo>
                <a:cubicBezTo>
                  <a:pt x="197672" y="272887"/>
                  <a:pt x="194872" y="266495"/>
                  <a:pt x="191691" y="260199"/>
                </a:cubicBezTo>
                <a:cubicBezTo>
                  <a:pt x="180222" y="237501"/>
                  <a:pt x="165411" y="213641"/>
                  <a:pt x="148228" y="189057"/>
                </a:cubicBezTo>
                <a:cubicBezTo>
                  <a:pt x="133474" y="167930"/>
                  <a:pt x="117586" y="147442"/>
                  <a:pt x="101793" y="128335"/>
                </a:cubicBezTo>
                <a:cubicBezTo>
                  <a:pt x="106185" y="129583"/>
                  <a:pt x="110623" y="130783"/>
                  <a:pt x="113404" y="131612"/>
                </a:cubicBezTo>
                <a:cubicBezTo>
                  <a:pt x="139512" y="139422"/>
                  <a:pt x="163487" y="147937"/>
                  <a:pt x="188414" y="158691"/>
                </a:cubicBezTo>
                <a:cubicBezTo>
                  <a:pt x="244469" y="182885"/>
                  <a:pt x="302638" y="215327"/>
                  <a:pt x="354501" y="250074"/>
                </a:cubicBezTo>
                <a:cubicBezTo>
                  <a:pt x="350291" y="262313"/>
                  <a:pt x="345129" y="289793"/>
                  <a:pt x="346167" y="303357"/>
                </a:cubicBezTo>
                <a:cubicBezTo>
                  <a:pt x="351301" y="370308"/>
                  <a:pt x="370751" y="430106"/>
                  <a:pt x="383972" y="495047"/>
                </a:cubicBezTo>
                <a:cubicBezTo>
                  <a:pt x="387972" y="514697"/>
                  <a:pt x="396287" y="535415"/>
                  <a:pt x="406298" y="552788"/>
                </a:cubicBezTo>
                <a:cubicBezTo>
                  <a:pt x="406841" y="553731"/>
                  <a:pt x="413575" y="564742"/>
                  <a:pt x="414633" y="563504"/>
                </a:cubicBezTo>
                <a:cubicBezTo>
                  <a:pt x="419195" y="558189"/>
                  <a:pt x="400993" y="498486"/>
                  <a:pt x="400345" y="489990"/>
                </a:cubicBezTo>
                <a:cubicBezTo>
                  <a:pt x="396640" y="441612"/>
                  <a:pt x="400259" y="321845"/>
                  <a:pt x="374151" y="264066"/>
                </a:cubicBezTo>
                <a:cubicBezTo>
                  <a:pt x="409346" y="289012"/>
                  <a:pt x="441674" y="314549"/>
                  <a:pt x="464934" y="339371"/>
                </a:cubicBezTo>
                <a:cubicBezTo>
                  <a:pt x="510645" y="388148"/>
                  <a:pt x="533590" y="432535"/>
                  <a:pt x="570900" y="528976"/>
                </a:cubicBezTo>
                <a:cubicBezTo>
                  <a:pt x="581777" y="557084"/>
                  <a:pt x="583635" y="561351"/>
                  <a:pt x="588464" y="573333"/>
                </a:cubicBezTo>
                <a:cubicBezTo>
                  <a:pt x="590045" y="577239"/>
                  <a:pt x="591883" y="581049"/>
                  <a:pt x="593522" y="584935"/>
                </a:cubicBezTo>
                <a:cubicBezTo>
                  <a:pt x="592674" y="589183"/>
                  <a:pt x="591903" y="593974"/>
                  <a:pt x="591140" y="596251"/>
                </a:cubicBezTo>
                <a:cubicBezTo>
                  <a:pt x="585968" y="611767"/>
                  <a:pt x="577882" y="625235"/>
                  <a:pt x="570004" y="639408"/>
                </a:cubicBezTo>
                <a:cubicBezTo>
                  <a:pt x="540925" y="691767"/>
                  <a:pt x="516731" y="754108"/>
                  <a:pt x="516731" y="814726"/>
                </a:cubicBezTo>
                <a:cubicBezTo>
                  <a:pt x="516731" y="841462"/>
                  <a:pt x="521189" y="867675"/>
                  <a:pt x="521189" y="894202"/>
                </a:cubicBezTo>
                <a:cubicBezTo>
                  <a:pt x="521189" y="899803"/>
                  <a:pt x="520303" y="910871"/>
                  <a:pt x="520303" y="910871"/>
                </a:cubicBezTo>
                <a:cubicBezTo>
                  <a:pt x="520303" y="910871"/>
                  <a:pt x="527094" y="887144"/>
                  <a:pt x="533400" y="876638"/>
                </a:cubicBezTo>
                <a:cubicBezTo>
                  <a:pt x="546335" y="855074"/>
                  <a:pt x="551907" y="832909"/>
                  <a:pt x="561975" y="810268"/>
                </a:cubicBezTo>
                <a:cubicBezTo>
                  <a:pt x="580520" y="768520"/>
                  <a:pt x="609238" y="683624"/>
                  <a:pt x="610486" y="621844"/>
                </a:cubicBezTo>
                <a:cubicBezTo>
                  <a:pt x="622935" y="646685"/>
                  <a:pt x="636203" y="669584"/>
                  <a:pt x="649481" y="690015"/>
                </a:cubicBezTo>
                <a:cubicBezTo>
                  <a:pt x="654263" y="697368"/>
                  <a:pt x="658578" y="704035"/>
                  <a:pt x="662578" y="709655"/>
                </a:cubicBezTo>
                <a:cubicBezTo>
                  <a:pt x="663187" y="710513"/>
                  <a:pt x="663254" y="710741"/>
                  <a:pt x="663769" y="711446"/>
                </a:cubicBezTo>
                <a:cubicBezTo>
                  <a:pt x="663873" y="711580"/>
                  <a:pt x="663969" y="711608"/>
                  <a:pt x="664064" y="711741"/>
                </a:cubicBezTo>
                <a:cubicBezTo>
                  <a:pt x="689534" y="793008"/>
                  <a:pt x="784050" y="835471"/>
                  <a:pt x="845639" y="884677"/>
                </a:cubicBezTo>
                <a:cubicBezTo>
                  <a:pt x="866375" y="901241"/>
                  <a:pt x="892645" y="909976"/>
                  <a:pt x="914991" y="923672"/>
                </a:cubicBezTo>
                <a:cubicBezTo>
                  <a:pt x="925849" y="930331"/>
                  <a:pt x="947432" y="943618"/>
                  <a:pt x="947432" y="943618"/>
                </a:cubicBezTo>
                <a:cubicBezTo>
                  <a:pt x="947432" y="943618"/>
                  <a:pt x="941308" y="936265"/>
                  <a:pt x="938508" y="932302"/>
                </a:cubicBezTo>
                <a:cubicBezTo>
                  <a:pt x="923211" y="910709"/>
                  <a:pt x="914724" y="882029"/>
                  <a:pt x="895045" y="864437"/>
                </a:cubicBezTo>
                <a:cubicBezTo>
                  <a:pt x="845677" y="820288"/>
                  <a:pt x="790641" y="764453"/>
                  <a:pt x="728063" y="739126"/>
                </a:cubicBezTo>
                <a:cubicBezTo>
                  <a:pt x="713889" y="733382"/>
                  <a:pt x="684009" y="703998"/>
                  <a:pt x="684009" y="703998"/>
                </a:cubicBezTo>
                <a:cubicBezTo>
                  <a:pt x="683190" y="702931"/>
                  <a:pt x="671370" y="686110"/>
                  <a:pt x="666750" y="678994"/>
                </a:cubicBezTo>
                <a:cubicBezTo>
                  <a:pt x="653520" y="658658"/>
                  <a:pt x="640108" y="635713"/>
                  <a:pt x="627754" y="610833"/>
                </a:cubicBezTo>
                <a:cubicBezTo>
                  <a:pt x="620420" y="596060"/>
                  <a:pt x="613686" y="580887"/>
                  <a:pt x="607514" y="565590"/>
                </a:cubicBezTo>
                <a:cubicBezTo>
                  <a:pt x="602732" y="553750"/>
                  <a:pt x="601075" y="549521"/>
                  <a:pt x="590245" y="521537"/>
                </a:cubicBezTo>
                <a:cubicBezTo>
                  <a:pt x="566994" y="461434"/>
                  <a:pt x="548459" y="421733"/>
                  <a:pt x="527142" y="387596"/>
                </a:cubicBezTo>
                <a:cubicBezTo>
                  <a:pt x="526542" y="387081"/>
                  <a:pt x="525961" y="386624"/>
                  <a:pt x="525361" y="386101"/>
                </a:cubicBezTo>
                <a:cubicBezTo>
                  <a:pt x="525913" y="386587"/>
                  <a:pt x="526589" y="386824"/>
                  <a:pt x="527142" y="387291"/>
                </a:cubicBezTo>
                <a:cubicBezTo>
                  <a:pt x="527190" y="387367"/>
                  <a:pt x="527104" y="387520"/>
                  <a:pt x="527142" y="387596"/>
                </a:cubicBezTo>
                <a:cubicBezTo>
                  <a:pt x="549221" y="406541"/>
                  <a:pt x="570900" y="422191"/>
                  <a:pt x="595008" y="439383"/>
                </a:cubicBezTo>
                <a:cubicBezTo>
                  <a:pt x="659359" y="485256"/>
                  <a:pt x="733101" y="495647"/>
                  <a:pt x="805158" y="519755"/>
                </a:cubicBezTo>
                <a:cubicBezTo>
                  <a:pt x="830303" y="528166"/>
                  <a:pt x="855278" y="535833"/>
                  <a:pt x="880167" y="544158"/>
                </a:cubicBezTo>
                <a:cubicBezTo>
                  <a:pt x="890968" y="547769"/>
                  <a:pt x="900998" y="554046"/>
                  <a:pt x="911714" y="557255"/>
                </a:cubicBezTo>
                <a:cubicBezTo>
                  <a:pt x="912476" y="557484"/>
                  <a:pt x="913705" y="559227"/>
                  <a:pt x="913800" y="558446"/>
                </a:cubicBezTo>
                <a:cubicBezTo>
                  <a:pt x="915743" y="543053"/>
                  <a:pt x="860346" y="505382"/>
                  <a:pt x="850697" y="495047"/>
                </a:cubicBezTo>
                <a:cubicBezTo>
                  <a:pt x="767953" y="406351"/>
                  <a:pt x="633127" y="379957"/>
                  <a:pt x="521189" y="378071"/>
                </a:cubicBezTo>
                <a:cubicBezTo>
                  <a:pt x="509083" y="359888"/>
                  <a:pt x="496205" y="342543"/>
                  <a:pt x="480117" y="325379"/>
                </a:cubicBezTo>
                <a:cubicBezTo>
                  <a:pt x="433168" y="275286"/>
                  <a:pt x="356806" y="221537"/>
                  <a:pt x="277111" y="178637"/>
                </a:cubicBezTo>
                <a:cubicBezTo>
                  <a:pt x="283997" y="180427"/>
                  <a:pt x="292151" y="182885"/>
                  <a:pt x="296761" y="183999"/>
                </a:cubicBezTo>
                <a:cubicBezTo>
                  <a:pt x="368408" y="201230"/>
                  <a:pt x="447094" y="212793"/>
                  <a:pt x="520894" y="212869"/>
                </a:cubicBezTo>
                <a:cubicBezTo>
                  <a:pt x="537743" y="212889"/>
                  <a:pt x="596636" y="227395"/>
                  <a:pt x="609600" y="217337"/>
                </a:cubicBezTo>
                <a:cubicBezTo>
                  <a:pt x="616610" y="211889"/>
                  <a:pt x="593179" y="209879"/>
                  <a:pt x="586083" y="204535"/>
                </a:cubicBezTo>
                <a:cubicBezTo>
                  <a:pt x="572052" y="193991"/>
                  <a:pt x="549707" y="183571"/>
                  <a:pt x="532800" y="178932"/>
                </a:cubicBezTo>
                <a:cubicBezTo>
                  <a:pt x="466096" y="160673"/>
                  <a:pt x="391554" y="151681"/>
                  <a:pt x="322059" y="150662"/>
                </a:cubicBezTo>
                <a:cubicBezTo>
                  <a:pt x="300333" y="150338"/>
                  <a:pt x="276310" y="154824"/>
                  <a:pt x="255089" y="152147"/>
                </a:cubicBezTo>
                <a:cubicBezTo>
                  <a:pt x="247936" y="151243"/>
                  <a:pt x="219808" y="149576"/>
                  <a:pt x="220561" y="150957"/>
                </a:cubicBezTo>
                <a:cubicBezTo>
                  <a:pt x="212560" y="147194"/>
                  <a:pt x="204349" y="143051"/>
                  <a:pt x="196453" y="139641"/>
                </a:cubicBezTo>
                <a:cubicBezTo>
                  <a:pt x="172031" y="129106"/>
                  <a:pt x="148495" y="120858"/>
                  <a:pt x="123225" y="113152"/>
                </a:cubicBezTo>
                <a:cubicBezTo>
                  <a:pt x="142237" y="112190"/>
                  <a:pt x="162010" y="108837"/>
                  <a:pt x="169954" y="106608"/>
                </a:cubicBezTo>
                <a:cubicBezTo>
                  <a:pt x="252241" y="83549"/>
                  <a:pt x="340128" y="51697"/>
                  <a:pt x="409870" y="6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3 Just title">
  <p:cSld name="CUSTOM_22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8"/>
          <p:cNvSpPr txBox="1"/>
          <p:nvPr>
            <p:ph type="title"/>
          </p:nvPr>
        </p:nvSpPr>
        <p:spPr>
          <a:xfrm>
            <a:off x="415650" y="421101"/>
            <a:ext cx="11360700" cy="9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 DO NOT REMOVE · SlidesMania">
  <p:cSld name="CUSTOM_20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oogle Shape;443;p3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44" name="Google Shape;444;p3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9"/>
            <p:cNvSpPr txBox="1"/>
            <p:nvPr/>
          </p:nvSpPr>
          <p:spPr>
            <a:xfrm>
              <a:off x="463500" y="2858044"/>
              <a:ext cx="8956500" cy="38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en" sz="36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b="0" i="0" lang="en" sz="36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b="1" i="0" lang="en" sz="36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b="0" i="0" lang="en" sz="36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b="1" i="0" lang="en" sz="36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b="1" i="0" sz="36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t/>
              </a:r>
              <a:endParaRPr b="1" i="0" sz="36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t/>
              </a:r>
              <a:endParaRPr b="1" i="0" sz="36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1" i="0" lang="en" sz="3000" u="none" cap="none" strike="noStrike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b="1" i="0" sz="3000" u="none" cap="none" strike="noStrike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0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b="0" i="0" lang="en" sz="2700" u="sng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2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FAQ</a:t>
              </a:r>
              <a:r>
                <a:rPr b="1" i="0" lang="en" sz="4400" u="none" cap="none" strike="noStrike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b="0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b="0" i="0" sz="27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b="0" i="0" sz="20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446" name="Google Shape;446;p39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cap="flat" cmpd="sng" w="38100">
              <a:solidFill>
                <a:srgbClr val="FFCB25"/>
              </a:solidFill>
              <a:prstDash val="solid"/>
              <a:round/>
              <a:headEnd len="sm" w="sm" type="none"/>
              <a:tailEnd len="sm" w="sm" type="none"/>
            </a:ln>
          </p:spPr>
        </p:cxnSp>
        <p:pic>
          <p:nvPicPr>
            <p:cNvPr id="447" name="Google Shape;447;p39">
              <a:hlinkClick r:id="rId3"/>
            </p:cNvPr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8" name="Google Shape;448;p39">
              <a:hlinkClick r:id="rId5"/>
            </p:cNvPr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9" name="Google Shape;449;p39">
              <a:hlinkClick r:id="rId7"/>
            </p:cNvPr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0" name="Google Shape;450;p39">
              <a:hlinkClick r:id="rId9"/>
            </p:cNvPr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1" name="Google Shape;451;p39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" sz="2400" u="none" cap="none" strike="noStrike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b="1" i="0" sz="2400" u="none" cap="none" strike="noStrike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  <p:pic>
        <p:nvPicPr>
          <p:cNvPr id="452" name="Google Shape;452;p39"/>
          <p:cNvPicPr preferRelativeResize="0"/>
          <p:nvPr/>
        </p:nvPicPr>
        <p:blipFill rotWithShape="1">
          <a:blip r:embed="rId11">
            <a:alphaModFix/>
          </a:blip>
          <a:srcRect b="20905" l="0" r="0" t="16256"/>
          <a:stretch/>
        </p:blipFill>
        <p:spPr>
          <a:xfrm>
            <a:off x="125075" y="493725"/>
            <a:ext cx="8239800" cy="207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2 Intro">
  <p:cSld name="CUSTOM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6"/>
          <p:cNvSpPr/>
          <p:nvPr/>
        </p:nvSpPr>
        <p:spPr>
          <a:xfrm>
            <a:off x="0" y="0"/>
            <a:ext cx="12192000" cy="1553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6"/>
          <p:cNvSpPr/>
          <p:nvPr/>
        </p:nvSpPr>
        <p:spPr>
          <a:xfrm>
            <a:off x="10408076" y="1472476"/>
            <a:ext cx="681769" cy="390129"/>
          </a:xfrm>
          <a:custGeom>
            <a:rect b="b" l="l" r="r" t="t"/>
            <a:pathLst>
              <a:path extrusionOk="0" h="573719" w="1002601">
                <a:moveTo>
                  <a:pt x="0" y="0"/>
                </a:moveTo>
                <a:lnTo>
                  <a:pt x="1002602" y="48339"/>
                </a:lnTo>
                <a:cubicBezTo>
                  <a:pt x="1002602" y="48339"/>
                  <a:pt x="884368" y="581054"/>
                  <a:pt x="499701" y="573643"/>
                </a:cubicBezTo>
                <a:cubicBezTo>
                  <a:pt x="12878" y="564261"/>
                  <a:pt x="0" y="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" name="Google Shape;62;p26"/>
          <p:cNvGrpSpPr/>
          <p:nvPr/>
        </p:nvGrpSpPr>
        <p:grpSpPr>
          <a:xfrm>
            <a:off x="10216696" y="3914030"/>
            <a:ext cx="1812954" cy="2501662"/>
            <a:chOff x="259396" y="3664530"/>
            <a:chExt cx="1812954" cy="2501662"/>
          </a:xfrm>
        </p:grpSpPr>
        <p:sp>
          <p:nvSpPr>
            <p:cNvPr id="63" name="Google Shape;63;p26"/>
            <p:cNvSpPr/>
            <p:nvPr/>
          </p:nvSpPr>
          <p:spPr>
            <a:xfrm>
              <a:off x="1060156" y="4349599"/>
              <a:ext cx="684212" cy="1597125"/>
            </a:xfrm>
            <a:custGeom>
              <a:rect b="b" l="l" r="r" t="t"/>
              <a:pathLst>
                <a:path extrusionOk="0" h="1597125" w="684212">
                  <a:moveTo>
                    <a:pt x="676362" y="405"/>
                  </a:moveTo>
                  <a:cubicBezTo>
                    <a:pt x="673780" y="-310"/>
                    <a:pt x="671142" y="-119"/>
                    <a:pt x="668618" y="1300"/>
                  </a:cubicBezTo>
                  <a:cubicBezTo>
                    <a:pt x="649539" y="12054"/>
                    <a:pt x="634233" y="28647"/>
                    <a:pt x="613259" y="57860"/>
                  </a:cubicBezTo>
                  <a:cubicBezTo>
                    <a:pt x="610601" y="61556"/>
                    <a:pt x="601533" y="74567"/>
                    <a:pt x="599857" y="76910"/>
                  </a:cubicBezTo>
                  <a:cubicBezTo>
                    <a:pt x="594866" y="83882"/>
                    <a:pt x="591037" y="89007"/>
                    <a:pt x="587360" y="93579"/>
                  </a:cubicBezTo>
                  <a:cubicBezTo>
                    <a:pt x="523019" y="173589"/>
                    <a:pt x="479899" y="245312"/>
                    <a:pt x="401327" y="393911"/>
                  </a:cubicBezTo>
                  <a:cubicBezTo>
                    <a:pt x="390640" y="414104"/>
                    <a:pt x="381506" y="430440"/>
                    <a:pt x="361141" y="465939"/>
                  </a:cubicBezTo>
                  <a:cubicBezTo>
                    <a:pt x="360741" y="466635"/>
                    <a:pt x="333100" y="514993"/>
                    <a:pt x="323041" y="533805"/>
                  </a:cubicBezTo>
                  <a:cubicBezTo>
                    <a:pt x="304734" y="568047"/>
                    <a:pt x="292876" y="599632"/>
                    <a:pt x="271244" y="664774"/>
                  </a:cubicBezTo>
                  <a:cubicBezTo>
                    <a:pt x="270359" y="667450"/>
                    <a:pt x="270349" y="667460"/>
                    <a:pt x="269463" y="670136"/>
                  </a:cubicBezTo>
                  <a:cubicBezTo>
                    <a:pt x="252918" y="720000"/>
                    <a:pt x="244603" y="742602"/>
                    <a:pt x="233144" y="768663"/>
                  </a:cubicBezTo>
                  <a:cubicBezTo>
                    <a:pt x="137275" y="986709"/>
                    <a:pt x="72038" y="1169218"/>
                    <a:pt x="28062" y="1355041"/>
                  </a:cubicBezTo>
                  <a:cubicBezTo>
                    <a:pt x="19327" y="1391941"/>
                    <a:pt x="14822" y="1427679"/>
                    <a:pt x="9907" y="1484819"/>
                  </a:cubicBezTo>
                  <a:cubicBezTo>
                    <a:pt x="9450" y="1490086"/>
                    <a:pt x="8935" y="1494173"/>
                    <a:pt x="8116" y="1503869"/>
                  </a:cubicBezTo>
                  <a:cubicBezTo>
                    <a:pt x="4706" y="1544684"/>
                    <a:pt x="3020" y="1562715"/>
                    <a:pt x="87" y="1585127"/>
                  </a:cubicBezTo>
                  <a:cubicBezTo>
                    <a:pt x="-666" y="1590861"/>
                    <a:pt x="3573" y="1596281"/>
                    <a:pt x="9307" y="1597033"/>
                  </a:cubicBezTo>
                  <a:cubicBezTo>
                    <a:pt x="15050" y="1597786"/>
                    <a:pt x="20165" y="1593842"/>
                    <a:pt x="20918" y="1588108"/>
                  </a:cubicBezTo>
                  <a:cubicBezTo>
                    <a:pt x="23918" y="1565257"/>
                    <a:pt x="25814" y="1546503"/>
                    <a:pt x="29252" y="1505355"/>
                  </a:cubicBezTo>
                  <a:cubicBezTo>
                    <a:pt x="30062" y="1495677"/>
                    <a:pt x="30290" y="1491849"/>
                    <a:pt x="30738" y="1486610"/>
                  </a:cubicBezTo>
                  <a:cubicBezTo>
                    <a:pt x="35577" y="1430412"/>
                    <a:pt x="40168" y="1395465"/>
                    <a:pt x="48597" y="1359804"/>
                  </a:cubicBezTo>
                  <a:cubicBezTo>
                    <a:pt x="92250" y="1175371"/>
                    <a:pt x="157097" y="993967"/>
                    <a:pt x="252499" y="776997"/>
                  </a:cubicBezTo>
                  <a:cubicBezTo>
                    <a:pt x="264301" y="750137"/>
                    <a:pt x="272359" y="727172"/>
                    <a:pt x="289104" y="676680"/>
                  </a:cubicBezTo>
                  <a:cubicBezTo>
                    <a:pt x="289990" y="674013"/>
                    <a:pt x="290009" y="673994"/>
                    <a:pt x="290894" y="671327"/>
                  </a:cubicBezTo>
                  <a:cubicBezTo>
                    <a:pt x="312145" y="607300"/>
                    <a:pt x="323937" y="576477"/>
                    <a:pt x="341491" y="543635"/>
                  </a:cubicBezTo>
                  <a:cubicBezTo>
                    <a:pt x="351426" y="525061"/>
                    <a:pt x="359932" y="509764"/>
                    <a:pt x="378401" y="477550"/>
                  </a:cubicBezTo>
                  <a:cubicBezTo>
                    <a:pt x="378801" y="476855"/>
                    <a:pt x="408947" y="424210"/>
                    <a:pt x="419777" y="403732"/>
                  </a:cubicBezTo>
                  <a:cubicBezTo>
                    <a:pt x="497758" y="256256"/>
                    <a:pt x="540469" y="185342"/>
                    <a:pt x="603734" y="106676"/>
                  </a:cubicBezTo>
                  <a:cubicBezTo>
                    <a:pt x="607696" y="101742"/>
                    <a:pt x="611630" y="96379"/>
                    <a:pt x="616830" y="89111"/>
                  </a:cubicBezTo>
                  <a:cubicBezTo>
                    <a:pt x="618545" y="86711"/>
                    <a:pt x="627622" y="73976"/>
                    <a:pt x="630223" y="70357"/>
                  </a:cubicBezTo>
                  <a:cubicBezTo>
                    <a:pt x="649511" y="43506"/>
                    <a:pt x="663112" y="28265"/>
                    <a:pt x="678743" y="19455"/>
                  </a:cubicBezTo>
                  <a:cubicBezTo>
                    <a:pt x="683782" y="16616"/>
                    <a:pt x="685744" y="10206"/>
                    <a:pt x="682905" y="5167"/>
                  </a:cubicBezTo>
                  <a:cubicBezTo>
                    <a:pt x="681486" y="2653"/>
                    <a:pt x="678943" y="1129"/>
                    <a:pt x="676362" y="4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6"/>
            <p:cNvSpPr/>
            <p:nvPr/>
          </p:nvSpPr>
          <p:spPr>
            <a:xfrm>
              <a:off x="1316492" y="4740748"/>
              <a:ext cx="499154" cy="365381"/>
            </a:xfrm>
            <a:custGeom>
              <a:rect b="b" l="l" r="r" t="t"/>
              <a:pathLst>
                <a:path extrusionOk="0" h="365381" w="499154">
                  <a:moveTo>
                    <a:pt x="5412" y="353378"/>
                  </a:moveTo>
                  <a:cubicBezTo>
                    <a:pt x="32558" y="202568"/>
                    <a:pt x="209390" y="160696"/>
                    <a:pt x="326624" y="108385"/>
                  </a:cubicBezTo>
                  <a:cubicBezTo>
                    <a:pt x="362504" y="92374"/>
                    <a:pt x="414949" y="65732"/>
                    <a:pt x="443295" y="38690"/>
                  </a:cubicBezTo>
                  <a:cubicBezTo>
                    <a:pt x="453020" y="29413"/>
                    <a:pt x="468136" y="20117"/>
                    <a:pt x="479671" y="13097"/>
                  </a:cubicBezTo>
                  <a:cubicBezTo>
                    <a:pt x="485958" y="9277"/>
                    <a:pt x="502846" y="-4439"/>
                    <a:pt x="498426" y="1448"/>
                  </a:cubicBezTo>
                  <a:cubicBezTo>
                    <a:pt x="480138" y="25813"/>
                    <a:pt x="449210" y="42177"/>
                    <a:pt x="428189" y="64532"/>
                  </a:cubicBezTo>
                  <a:cubicBezTo>
                    <a:pt x="393213" y="101717"/>
                    <a:pt x="358647" y="152781"/>
                    <a:pt x="314698" y="179508"/>
                  </a:cubicBezTo>
                  <a:cubicBezTo>
                    <a:pt x="267597" y="208140"/>
                    <a:pt x="213886" y="222237"/>
                    <a:pt x="166242" y="249641"/>
                  </a:cubicBezTo>
                  <a:cubicBezTo>
                    <a:pt x="127161" y="272110"/>
                    <a:pt x="91175" y="299494"/>
                    <a:pt x="52542" y="322993"/>
                  </a:cubicBezTo>
                  <a:cubicBezTo>
                    <a:pt x="38673" y="331423"/>
                    <a:pt x="27243" y="338976"/>
                    <a:pt x="15480" y="349501"/>
                  </a:cubicBezTo>
                  <a:cubicBezTo>
                    <a:pt x="10289" y="354130"/>
                    <a:pt x="-2322" y="370303"/>
                    <a:pt x="373" y="363903"/>
                  </a:cubicBezTo>
                  <a:cubicBezTo>
                    <a:pt x="3107" y="357426"/>
                    <a:pt x="4983" y="355749"/>
                    <a:pt x="5412" y="3533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6"/>
            <p:cNvSpPr/>
            <p:nvPr/>
          </p:nvSpPr>
          <p:spPr>
            <a:xfrm>
              <a:off x="1426327" y="4286272"/>
              <a:ext cx="579329" cy="543086"/>
            </a:xfrm>
            <a:custGeom>
              <a:rect b="b" l="l" r="r" t="t"/>
              <a:pathLst>
                <a:path extrusionOk="0" h="543086" w="579329">
                  <a:moveTo>
                    <a:pt x="0" y="543087"/>
                  </a:moveTo>
                  <a:cubicBezTo>
                    <a:pt x="3705" y="522770"/>
                    <a:pt x="34147" y="496243"/>
                    <a:pt x="44625" y="477926"/>
                  </a:cubicBezTo>
                  <a:cubicBezTo>
                    <a:pt x="63741" y="444522"/>
                    <a:pt x="76610" y="396002"/>
                    <a:pt x="105061" y="368875"/>
                  </a:cubicBezTo>
                  <a:cubicBezTo>
                    <a:pt x="192700" y="285302"/>
                    <a:pt x="294694" y="225628"/>
                    <a:pt x="397897" y="159773"/>
                  </a:cubicBezTo>
                  <a:cubicBezTo>
                    <a:pt x="440884" y="132331"/>
                    <a:pt x="481384" y="89059"/>
                    <a:pt x="519389" y="55093"/>
                  </a:cubicBezTo>
                  <a:cubicBezTo>
                    <a:pt x="536305" y="39967"/>
                    <a:pt x="553564" y="27118"/>
                    <a:pt x="569490" y="11201"/>
                  </a:cubicBezTo>
                  <a:cubicBezTo>
                    <a:pt x="573005" y="7696"/>
                    <a:pt x="579329" y="0"/>
                    <a:pt x="579329" y="0"/>
                  </a:cubicBezTo>
                  <a:cubicBezTo>
                    <a:pt x="579329" y="0"/>
                    <a:pt x="575224" y="7382"/>
                    <a:pt x="572691" y="10754"/>
                  </a:cubicBezTo>
                  <a:cubicBezTo>
                    <a:pt x="561604" y="25518"/>
                    <a:pt x="552974" y="42729"/>
                    <a:pt x="541792" y="57617"/>
                  </a:cubicBezTo>
                  <a:cubicBezTo>
                    <a:pt x="516388" y="91459"/>
                    <a:pt x="492776" y="132874"/>
                    <a:pt x="462839" y="162773"/>
                  </a:cubicBezTo>
                  <a:cubicBezTo>
                    <a:pt x="380276" y="245259"/>
                    <a:pt x="270853" y="287579"/>
                    <a:pt x="192414" y="374409"/>
                  </a:cubicBezTo>
                  <a:cubicBezTo>
                    <a:pt x="149447" y="421977"/>
                    <a:pt x="115814" y="467935"/>
                    <a:pt x="64284" y="506987"/>
                  </a:cubicBezTo>
                  <a:cubicBezTo>
                    <a:pt x="59979" y="510245"/>
                    <a:pt x="19383" y="537420"/>
                    <a:pt x="15554" y="531886"/>
                  </a:cubicBezTo>
                  <a:cubicBezTo>
                    <a:pt x="11611" y="526180"/>
                    <a:pt x="36881" y="493957"/>
                    <a:pt x="39824" y="490042"/>
                  </a:cubicBezTo>
                  <a:cubicBezTo>
                    <a:pt x="68294" y="452123"/>
                    <a:pt x="80543" y="407241"/>
                    <a:pt x="108490" y="37001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6"/>
            <p:cNvSpPr/>
            <p:nvPr/>
          </p:nvSpPr>
          <p:spPr>
            <a:xfrm>
              <a:off x="1645711" y="4008904"/>
              <a:ext cx="426639" cy="441396"/>
            </a:xfrm>
            <a:custGeom>
              <a:rect b="b" l="l" r="r" t="t"/>
              <a:pathLst>
                <a:path extrusionOk="0" h="441396" w="426639">
                  <a:moveTo>
                    <a:pt x="1044" y="441160"/>
                  </a:moveTo>
                  <a:cubicBezTo>
                    <a:pt x="-2938" y="443151"/>
                    <a:pt x="5625" y="432006"/>
                    <a:pt x="7454" y="428816"/>
                  </a:cubicBezTo>
                  <a:cubicBezTo>
                    <a:pt x="14198" y="417024"/>
                    <a:pt x="20503" y="405717"/>
                    <a:pt x="28742" y="394754"/>
                  </a:cubicBezTo>
                  <a:cubicBezTo>
                    <a:pt x="49250" y="367437"/>
                    <a:pt x="69366" y="332765"/>
                    <a:pt x="84130" y="301933"/>
                  </a:cubicBezTo>
                  <a:cubicBezTo>
                    <a:pt x="131374" y="203283"/>
                    <a:pt x="217147" y="136903"/>
                    <a:pt x="302424" y="74038"/>
                  </a:cubicBezTo>
                  <a:cubicBezTo>
                    <a:pt x="328961" y="54464"/>
                    <a:pt x="358917" y="39481"/>
                    <a:pt x="387521" y="23536"/>
                  </a:cubicBezTo>
                  <a:cubicBezTo>
                    <a:pt x="400817" y="16126"/>
                    <a:pt x="426640" y="0"/>
                    <a:pt x="426640" y="0"/>
                  </a:cubicBezTo>
                  <a:cubicBezTo>
                    <a:pt x="426640" y="0"/>
                    <a:pt x="420277" y="4667"/>
                    <a:pt x="417943" y="7772"/>
                  </a:cubicBezTo>
                  <a:cubicBezTo>
                    <a:pt x="407790" y="21298"/>
                    <a:pt x="394702" y="33014"/>
                    <a:pt x="384311" y="46863"/>
                  </a:cubicBezTo>
                  <a:cubicBezTo>
                    <a:pt x="357898" y="82039"/>
                    <a:pt x="327847" y="114443"/>
                    <a:pt x="301700" y="149276"/>
                  </a:cubicBezTo>
                  <a:cubicBezTo>
                    <a:pt x="264058" y="199406"/>
                    <a:pt x="227139" y="251870"/>
                    <a:pt x="182933" y="296037"/>
                  </a:cubicBezTo>
                  <a:cubicBezTo>
                    <a:pt x="156035" y="322897"/>
                    <a:pt x="126317" y="334737"/>
                    <a:pt x="98656" y="361121"/>
                  </a:cubicBezTo>
                  <a:cubicBezTo>
                    <a:pt x="80101" y="378809"/>
                    <a:pt x="43182" y="401831"/>
                    <a:pt x="20722" y="41304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26"/>
            <p:cNvSpPr/>
            <p:nvPr/>
          </p:nvSpPr>
          <p:spPr>
            <a:xfrm>
              <a:off x="1388329" y="4191271"/>
              <a:ext cx="110033" cy="635808"/>
            </a:xfrm>
            <a:custGeom>
              <a:rect b="b" l="l" r="r" t="t"/>
              <a:pathLst>
                <a:path extrusionOk="0" h="635808" w="110033">
                  <a:moveTo>
                    <a:pt x="38769" y="633231"/>
                  </a:moveTo>
                  <a:cubicBezTo>
                    <a:pt x="16729" y="653500"/>
                    <a:pt x="-245" y="548134"/>
                    <a:pt x="3" y="530485"/>
                  </a:cubicBezTo>
                  <a:cubicBezTo>
                    <a:pt x="1908" y="397868"/>
                    <a:pt x="41713" y="266537"/>
                    <a:pt x="55390" y="134693"/>
                  </a:cubicBezTo>
                  <a:cubicBezTo>
                    <a:pt x="59515" y="94983"/>
                    <a:pt x="65458" y="36652"/>
                    <a:pt x="89852" y="4562"/>
                  </a:cubicBezTo>
                  <a:cubicBezTo>
                    <a:pt x="89985" y="4390"/>
                    <a:pt x="92100" y="-229"/>
                    <a:pt x="93319" y="9"/>
                  </a:cubicBezTo>
                  <a:cubicBezTo>
                    <a:pt x="95596" y="438"/>
                    <a:pt x="92195" y="51806"/>
                    <a:pt x="92005" y="53987"/>
                  </a:cubicBezTo>
                  <a:cubicBezTo>
                    <a:pt x="89319" y="83676"/>
                    <a:pt x="97129" y="117147"/>
                    <a:pt x="101653" y="146551"/>
                  </a:cubicBezTo>
                  <a:cubicBezTo>
                    <a:pt x="120875" y="271367"/>
                    <a:pt x="105273" y="397440"/>
                    <a:pt x="72735" y="518131"/>
                  </a:cubicBezTo>
                  <a:cubicBezTo>
                    <a:pt x="62763" y="555136"/>
                    <a:pt x="64696" y="609380"/>
                    <a:pt x="38769" y="6332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26"/>
            <p:cNvSpPr/>
            <p:nvPr/>
          </p:nvSpPr>
          <p:spPr>
            <a:xfrm>
              <a:off x="822665" y="4139149"/>
              <a:ext cx="450147" cy="2027043"/>
            </a:xfrm>
            <a:custGeom>
              <a:rect b="b" l="l" r="r" t="t"/>
              <a:pathLst>
                <a:path extrusionOk="0" h="2027043" w="450147">
                  <a:moveTo>
                    <a:pt x="16427" y="0"/>
                  </a:moveTo>
                  <a:cubicBezTo>
                    <a:pt x="14436" y="562"/>
                    <a:pt x="12626" y="1191"/>
                    <a:pt x="10169" y="1791"/>
                  </a:cubicBezTo>
                  <a:cubicBezTo>
                    <a:pt x="9997" y="1943"/>
                    <a:pt x="9778" y="2238"/>
                    <a:pt x="9578" y="2381"/>
                  </a:cubicBezTo>
                  <a:cubicBezTo>
                    <a:pt x="8978" y="2838"/>
                    <a:pt x="8150" y="3048"/>
                    <a:pt x="7197" y="3572"/>
                  </a:cubicBezTo>
                  <a:cubicBezTo>
                    <a:pt x="5511" y="4515"/>
                    <a:pt x="3292" y="5829"/>
                    <a:pt x="949" y="6848"/>
                  </a:cubicBezTo>
                  <a:cubicBezTo>
                    <a:pt x="-3452" y="8763"/>
                    <a:pt x="8407" y="22393"/>
                    <a:pt x="17017" y="44653"/>
                  </a:cubicBezTo>
                  <a:cubicBezTo>
                    <a:pt x="19465" y="50968"/>
                    <a:pt x="28971" y="78591"/>
                    <a:pt x="31010" y="83048"/>
                  </a:cubicBezTo>
                  <a:cubicBezTo>
                    <a:pt x="50460" y="125625"/>
                    <a:pt x="65671" y="166049"/>
                    <a:pt x="89941" y="237830"/>
                  </a:cubicBezTo>
                  <a:cubicBezTo>
                    <a:pt x="91427" y="242221"/>
                    <a:pt x="116973" y="317992"/>
                    <a:pt x="125964" y="342309"/>
                  </a:cubicBezTo>
                  <a:cubicBezTo>
                    <a:pt x="243084" y="659254"/>
                    <a:pt x="304348" y="839448"/>
                    <a:pt x="359622" y="1044483"/>
                  </a:cubicBezTo>
                  <a:cubicBezTo>
                    <a:pt x="381015" y="1123845"/>
                    <a:pt x="394522" y="1208027"/>
                    <a:pt x="406647" y="1324280"/>
                  </a:cubicBezTo>
                  <a:cubicBezTo>
                    <a:pt x="409314" y="1349826"/>
                    <a:pt x="418953" y="1453325"/>
                    <a:pt x="420344" y="1467450"/>
                  </a:cubicBezTo>
                  <a:cubicBezTo>
                    <a:pt x="425964" y="1524524"/>
                    <a:pt x="428450" y="1582245"/>
                    <a:pt x="428974" y="1653483"/>
                  </a:cubicBezTo>
                  <a:cubicBezTo>
                    <a:pt x="429183" y="1680924"/>
                    <a:pt x="428516" y="1821732"/>
                    <a:pt x="428678" y="1848745"/>
                  </a:cubicBezTo>
                  <a:cubicBezTo>
                    <a:pt x="428945" y="1893579"/>
                    <a:pt x="426430" y="1930136"/>
                    <a:pt x="419449" y="1964531"/>
                  </a:cubicBezTo>
                  <a:cubicBezTo>
                    <a:pt x="418582" y="1968798"/>
                    <a:pt x="416429" y="1976514"/>
                    <a:pt x="413495" y="1986267"/>
                  </a:cubicBezTo>
                  <a:cubicBezTo>
                    <a:pt x="413019" y="1987839"/>
                    <a:pt x="404942" y="2013395"/>
                    <a:pt x="404866" y="2013652"/>
                  </a:cubicBezTo>
                  <a:cubicBezTo>
                    <a:pt x="404809" y="2013832"/>
                    <a:pt x="404723" y="2013804"/>
                    <a:pt x="404571" y="2014538"/>
                  </a:cubicBezTo>
                  <a:cubicBezTo>
                    <a:pt x="404504" y="2014918"/>
                    <a:pt x="404609" y="2015138"/>
                    <a:pt x="404571" y="2015433"/>
                  </a:cubicBezTo>
                  <a:lnTo>
                    <a:pt x="404571" y="2016328"/>
                  </a:lnTo>
                  <a:lnTo>
                    <a:pt x="404571" y="2018414"/>
                  </a:lnTo>
                  <a:lnTo>
                    <a:pt x="415877" y="2027044"/>
                  </a:lnTo>
                  <a:lnTo>
                    <a:pt x="423020" y="2023177"/>
                  </a:lnTo>
                  <a:lnTo>
                    <a:pt x="423916" y="2021986"/>
                  </a:lnTo>
                  <a:cubicBezTo>
                    <a:pt x="425402" y="2019415"/>
                    <a:pt x="425687" y="2016795"/>
                    <a:pt x="425106" y="2014242"/>
                  </a:cubicBezTo>
                  <a:lnTo>
                    <a:pt x="425402" y="2014538"/>
                  </a:lnTo>
                  <a:lnTo>
                    <a:pt x="425402" y="2016919"/>
                  </a:lnTo>
                  <a:cubicBezTo>
                    <a:pt x="425306" y="2018138"/>
                    <a:pt x="425440" y="2017909"/>
                    <a:pt x="425402" y="2018109"/>
                  </a:cubicBezTo>
                  <a:cubicBezTo>
                    <a:pt x="426183" y="2015642"/>
                    <a:pt x="433279" y="1993745"/>
                    <a:pt x="433736" y="1992220"/>
                  </a:cubicBezTo>
                  <a:cubicBezTo>
                    <a:pt x="436851" y="1981867"/>
                    <a:pt x="438956" y="1973789"/>
                    <a:pt x="439985" y="1968703"/>
                  </a:cubicBezTo>
                  <a:cubicBezTo>
                    <a:pt x="447300" y="1932699"/>
                    <a:pt x="450091" y="1894913"/>
                    <a:pt x="449814" y="1848745"/>
                  </a:cubicBezTo>
                  <a:cubicBezTo>
                    <a:pt x="449652" y="1821837"/>
                    <a:pt x="450310" y="1681048"/>
                    <a:pt x="450110" y="1653483"/>
                  </a:cubicBezTo>
                  <a:cubicBezTo>
                    <a:pt x="449576" y="1581665"/>
                    <a:pt x="447166" y="1523162"/>
                    <a:pt x="441480" y="1465364"/>
                  </a:cubicBezTo>
                  <a:cubicBezTo>
                    <a:pt x="440089" y="1451267"/>
                    <a:pt x="430164" y="1347531"/>
                    <a:pt x="427488" y="1321898"/>
                  </a:cubicBezTo>
                  <a:cubicBezTo>
                    <a:pt x="415258" y="1204627"/>
                    <a:pt x="401608" y="1119778"/>
                    <a:pt x="379863" y="1039120"/>
                  </a:cubicBezTo>
                  <a:cubicBezTo>
                    <a:pt x="324389" y="833314"/>
                    <a:pt x="262934" y="652377"/>
                    <a:pt x="145605" y="334870"/>
                  </a:cubicBezTo>
                  <a:cubicBezTo>
                    <a:pt x="136709" y="310801"/>
                    <a:pt x="129574" y="290122"/>
                    <a:pt x="115249" y="247650"/>
                  </a:cubicBezTo>
                  <a:cubicBezTo>
                    <a:pt x="111210" y="235677"/>
                    <a:pt x="111077" y="235677"/>
                    <a:pt x="109591" y="231286"/>
                  </a:cubicBezTo>
                  <a:cubicBezTo>
                    <a:pt x="85102" y="158858"/>
                    <a:pt x="69891" y="117824"/>
                    <a:pt x="50060" y="74419"/>
                  </a:cubicBezTo>
                  <a:cubicBezTo>
                    <a:pt x="48526" y="71056"/>
                    <a:pt x="39430" y="44358"/>
                    <a:pt x="36667" y="37214"/>
                  </a:cubicBezTo>
                  <a:cubicBezTo>
                    <a:pt x="30114" y="20279"/>
                    <a:pt x="23732" y="8163"/>
                    <a:pt x="16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26"/>
            <p:cNvSpPr/>
            <p:nvPr/>
          </p:nvSpPr>
          <p:spPr>
            <a:xfrm>
              <a:off x="502887" y="3664530"/>
              <a:ext cx="349749" cy="531038"/>
            </a:xfrm>
            <a:custGeom>
              <a:rect b="b" l="l" r="r" t="t"/>
              <a:pathLst>
                <a:path extrusionOk="0" h="531038" w="349749">
                  <a:moveTo>
                    <a:pt x="345292" y="530350"/>
                  </a:moveTo>
                  <a:cubicBezTo>
                    <a:pt x="357512" y="530417"/>
                    <a:pt x="341148" y="396714"/>
                    <a:pt x="337272" y="377788"/>
                  </a:cubicBezTo>
                  <a:cubicBezTo>
                    <a:pt x="309325" y="241447"/>
                    <a:pt x="236278" y="146150"/>
                    <a:pt x="120654" y="69607"/>
                  </a:cubicBezTo>
                  <a:cubicBezTo>
                    <a:pt x="109272" y="62072"/>
                    <a:pt x="7597" y="-6260"/>
                    <a:pt x="328" y="465"/>
                  </a:cubicBezTo>
                  <a:cubicBezTo>
                    <a:pt x="-1144" y="1827"/>
                    <a:pt x="2720" y="3808"/>
                    <a:pt x="4392" y="4913"/>
                  </a:cubicBezTo>
                  <a:cubicBezTo>
                    <a:pt x="23179" y="17353"/>
                    <a:pt x="35828" y="32812"/>
                    <a:pt x="49179" y="51652"/>
                  </a:cubicBezTo>
                  <a:cubicBezTo>
                    <a:pt x="77773" y="92000"/>
                    <a:pt x="117721" y="134301"/>
                    <a:pt x="136247" y="180287"/>
                  </a:cubicBezTo>
                  <a:cubicBezTo>
                    <a:pt x="153287" y="222578"/>
                    <a:pt x="163126" y="276595"/>
                    <a:pt x="188015" y="314923"/>
                  </a:cubicBezTo>
                  <a:cubicBezTo>
                    <a:pt x="218362" y="361653"/>
                    <a:pt x="261034" y="397943"/>
                    <a:pt x="293142" y="443244"/>
                  </a:cubicBezTo>
                  <a:cubicBezTo>
                    <a:pt x="312859" y="471057"/>
                    <a:pt x="328795" y="499127"/>
                    <a:pt x="344825" y="528731"/>
                  </a:cubicBezTo>
                  <a:cubicBezTo>
                    <a:pt x="346978" y="532703"/>
                    <a:pt x="343273" y="530341"/>
                    <a:pt x="345292" y="53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6"/>
            <p:cNvSpPr/>
            <p:nvPr/>
          </p:nvSpPr>
          <p:spPr>
            <a:xfrm>
              <a:off x="633113" y="4255535"/>
              <a:ext cx="309080" cy="161443"/>
            </a:xfrm>
            <a:custGeom>
              <a:rect b="b" l="l" r="r" t="t"/>
              <a:pathLst>
                <a:path extrusionOk="0" h="161443" w="309080">
                  <a:moveTo>
                    <a:pt x="16069" y="0"/>
                  </a:moveTo>
                  <a:cubicBezTo>
                    <a:pt x="16507" y="1962"/>
                    <a:pt x="16183" y="3886"/>
                    <a:pt x="15173" y="5953"/>
                  </a:cubicBezTo>
                  <a:cubicBezTo>
                    <a:pt x="13592" y="9211"/>
                    <a:pt x="10839" y="12525"/>
                    <a:pt x="8334" y="13392"/>
                  </a:cubicBezTo>
                  <a:cubicBezTo>
                    <a:pt x="5258" y="14459"/>
                    <a:pt x="4096" y="12563"/>
                    <a:pt x="2972" y="10716"/>
                  </a:cubicBezTo>
                  <a:cubicBezTo>
                    <a:pt x="3229" y="12592"/>
                    <a:pt x="1505" y="13611"/>
                    <a:pt x="0" y="14583"/>
                  </a:cubicBezTo>
                  <a:cubicBezTo>
                    <a:pt x="1076" y="14926"/>
                    <a:pt x="2362" y="15412"/>
                    <a:pt x="3267" y="15773"/>
                  </a:cubicBezTo>
                  <a:cubicBezTo>
                    <a:pt x="4715" y="16345"/>
                    <a:pt x="5734" y="16840"/>
                    <a:pt x="6544" y="17269"/>
                  </a:cubicBezTo>
                  <a:cubicBezTo>
                    <a:pt x="10687" y="21641"/>
                    <a:pt x="17926" y="25270"/>
                    <a:pt x="29166" y="29766"/>
                  </a:cubicBezTo>
                  <a:cubicBezTo>
                    <a:pt x="34271" y="31813"/>
                    <a:pt x="39919" y="33976"/>
                    <a:pt x="46730" y="36319"/>
                  </a:cubicBezTo>
                  <a:cubicBezTo>
                    <a:pt x="51235" y="37862"/>
                    <a:pt x="76010" y="45901"/>
                    <a:pt x="79772" y="47330"/>
                  </a:cubicBezTo>
                  <a:cubicBezTo>
                    <a:pt x="154115" y="75600"/>
                    <a:pt x="283969" y="138389"/>
                    <a:pt x="288427" y="153886"/>
                  </a:cubicBezTo>
                  <a:cubicBezTo>
                    <a:pt x="290027" y="159448"/>
                    <a:pt x="295961" y="162630"/>
                    <a:pt x="301523" y="161030"/>
                  </a:cubicBezTo>
                  <a:cubicBezTo>
                    <a:pt x="307086" y="159439"/>
                    <a:pt x="310267" y="153791"/>
                    <a:pt x="308667" y="148237"/>
                  </a:cubicBezTo>
                  <a:cubicBezTo>
                    <a:pt x="301180" y="122215"/>
                    <a:pt x="175155" y="61131"/>
                    <a:pt x="87211" y="27680"/>
                  </a:cubicBezTo>
                  <a:cubicBezTo>
                    <a:pt x="82915" y="26051"/>
                    <a:pt x="57664" y="17783"/>
                    <a:pt x="53578" y="16373"/>
                  </a:cubicBezTo>
                  <a:cubicBezTo>
                    <a:pt x="47063" y="14135"/>
                    <a:pt x="41653" y="12316"/>
                    <a:pt x="36909" y="10420"/>
                  </a:cubicBezTo>
                  <a:cubicBezTo>
                    <a:pt x="28499" y="7058"/>
                    <a:pt x="22927" y="3981"/>
                    <a:pt x="21727" y="2677"/>
                  </a:cubicBezTo>
                  <a:cubicBezTo>
                    <a:pt x="20841" y="1714"/>
                    <a:pt x="17507" y="895"/>
                    <a:pt x="16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6"/>
            <p:cNvSpPr/>
            <p:nvPr/>
          </p:nvSpPr>
          <p:spPr>
            <a:xfrm>
              <a:off x="287063" y="3837744"/>
              <a:ext cx="379620" cy="439743"/>
            </a:xfrm>
            <a:custGeom>
              <a:rect b="b" l="l" r="r" t="t"/>
              <a:pathLst>
                <a:path extrusionOk="0" h="439743" w="379620">
                  <a:moveTo>
                    <a:pt x="379560" y="434613"/>
                  </a:moveTo>
                  <a:cubicBezTo>
                    <a:pt x="369425" y="417201"/>
                    <a:pt x="342355" y="392474"/>
                    <a:pt x="327915" y="372795"/>
                  </a:cubicBezTo>
                  <a:cubicBezTo>
                    <a:pt x="289653" y="320656"/>
                    <a:pt x="230769" y="278412"/>
                    <a:pt x="182361" y="237416"/>
                  </a:cubicBezTo>
                  <a:cubicBezTo>
                    <a:pt x="140824" y="202241"/>
                    <a:pt x="113030" y="157435"/>
                    <a:pt x="81037" y="114830"/>
                  </a:cubicBezTo>
                  <a:cubicBezTo>
                    <a:pt x="56650" y="82349"/>
                    <a:pt x="39183" y="42345"/>
                    <a:pt x="11695" y="12465"/>
                  </a:cubicBezTo>
                  <a:cubicBezTo>
                    <a:pt x="8192" y="8654"/>
                    <a:pt x="7236" y="-1289"/>
                    <a:pt x="2263" y="139"/>
                  </a:cubicBezTo>
                  <a:cubicBezTo>
                    <a:pt x="807" y="558"/>
                    <a:pt x="1021" y="6778"/>
                    <a:pt x="980" y="7045"/>
                  </a:cubicBezTo>
                  <a:cubicBezTo>
                    <a:pt x="-4258" y="41163"/>
                    <a:pt x="12567" y="87112"/>
                    <a:pt x="26216" y="117516"/>
                  </a:cubicBezTo>
                  <a:cubicBezTo>
                    <a:pt x="62926" y="199278"/>
                    <a:pt x="87624" y="268440"/>
                    <a:pt x="161548" y="331047"/>
                  </a:cubicBezTo>
                  <a:cubicBezTo>
                    <a:pt x="181926" y="348306"/>
                    <a:pt x="208176" y="357517"/>
                    <a:pt x="228366" y="374615"/>
                  </a:cubicBezTo>
                  <a:cubicBezTo>
                    <a:pt x="252657" y="395189"/>
                    <a:pt x="282424" y="410000"/>
                    <a:pt x="307636" y="429650"/>
                  </a:cubicBezTo>
                  <a:cubicBezTo>
                    <a:pt x="313618" y="434308"/>
                    <a:pt x="348765" y="441280"/>
                    <a:pt x="355175" y="439442"/>
                  </a:cubicBezTo>
                  <a:cubicBezTo>
                    <a:pt x="359214" y="438280"/>
                    <a:pt x="380912" y="436946"/>
                    <a:pt x="379560" y="4346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6"/>
            <p:cNvSpPr/>
            <p:nvPr/>
          </p:nvSpPr>
          <p:spPr>
            <a:xfrm>
              <a:off x="942190" y="3687690"/>
              <a:ext cx="141301" cy="825288"/>
            </a:xfrm>
            <a:custGeom>
              <a:rect b="b" l="l" r="r" t="t"/>
              <a:pathLst>
                <a:path extrusionOk="0" h="825288" w="141301">
                  <a:moveTo>
                    <a:pt x="29251" y="824773"/>
                  </a:moveTo>
                  <a:cubicBezTo>
                    <a:pt x="29670" y="829212"/>
                    <a:pt x="25822" y="803704"/>
                    <a:pt x="25432" y="797655"/>
                  </a:cubicBezTo>
                  <a:cubicBezTo>
                    <a:pt x="24298" y="780139"/>
                    <a:pt x="27965" y="761565"/>
                    <a:pt x="25670" y="744239"/>
                  </a:cubicBezTo>
                  <a:cubicBezTo>
                    <a:pt x="19059" y="694318"/>
                    <a:pt x="23841" y="629948"/>
                    <a:pt x="35157" y="580990"/>
                  </a:cubicBezTo>
                  <a:cubicBezTo>
                    <a:pt x="56569" y="488350"/>
                    <a:pt x="85820" y="396539"/>
                    <a:pt x="114900" y="305851"/>
                  </a:cubicBezTo>
                  <a:cubicBezTo>
                    <a:pt x="131807" y="253101"/>
                    <a:pt x="130807" y="198838"/>
                    <a:pt x="138970" y="144964"/>
                  </a:cubicBezTo>
                  <a:cubicBezTo>
                    <a:pt x="144761" y="106740"/>
                    <a:pt x="138817" y="71136"/>
                    <a:pt x="131493" y="33274"/>
                  </a:cubicBezTo>
                  <a:cubicBezTo>
                    <a:pt x="131150" y="31483"/>
                    <a:pt x="125092" y="517"/>
                    <a:pt x="123034" y="51"/>
                  </a:cubicBezTo>
                  <a:cubicBezTo>
                    <a:pt x="116110" y="-1559"/>
                    <a:pt x="106299" y="35570"/>
                    <a:pt x="104680" y="40189"/>
                  </a:cubicBezTo>
                  <a:cubicBezTo>
                    <a:pt x="90125" y="81604"/>
                    <a:pt x="70561" y="122323"/>
                    <a:pt x="60646" y="165195"/>
                  </a:cubicBezTo>
                  <a:cubicBezTo>
                    <a:pt x="51892" y="203086"/>
                    <a:pt x="29585" y="236671"/>
                    <a:pt x="23774" y="276723"/>
                  </a:cubicBezTo>
                  <a:cubicBezTo>
                    <a:pt x="9334" y="376269"/>
                    <a:pt x="2343" y="477615"/>
                    <a:pt x="1495" y="578256"/>
                  </a:cubicBezTo>
                  <a:cubicBezTo>
                    <a:pt x="1200" y="612937"/>
                    <a:pt x="14668" y="726170"/>
                    <a:pt x="0" y="750145"/>
                  </a:cubicBezTo>
                  <a:lnTo>
                    <a:pt x="29251" y="82477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26"/>
            <p:cNvSpPr/>
            <p:nvPr/>
          </p:nvSpPr>
          <p:spPr>
            <a:xfrm>
              <a:off x="1083304" y="3808620"/>
              <a:ext cx="300599" cy="1051239"/>
            </a:xfrm>
            <a:custGeom>
              <a:rect b="b" l="l" r="r" t="t"/>
              <a:pathLst>
                <a:path extrusionOk="0" h="1051239" w="300599">
                  <a:moveTo>
                    <a:pt x="17459" y="1049810"/>
                  </a:moveTo>
                  <a:cubicBezTo>
                    <a:pt x="25822" y="1062954"/>
                    <a:pt x="9753" y="981696"/>
                    <a:pt x="9401" y="960751"/>
                  </a:cubicBezTo>
                  <a:cubicBezTo>
                    <a:pt x="8372" y="900229"/>
                    <a:pt x="18354" y="835202"/>
                    <a:pt x="30918" y="775785"/>
                  </a:cubicBezTo>
                  <a:cubicBezTo>
                    <a:pt x="39395" y="735637"/>
                    <a:pt x="71923" y="702462"/>
                    <a:pt x="88839" y="667429"/>
                  </a:cubicBezTo>
                  <a:cubicBezTo>
                    <a:pt x="117366" y="608345"/>
                    <a:pt x="156276" y="554253"/>
                    <a:pt x="184670" y="495445"/>
                  </a:cubicBezTo>
                  <a:cubicBezTo>
                    <a:pt x="205768" y="451735"/>
                    <a:pt x="211121" y="397500"/>
                    <a:pt x="233447" y="355828"/>
                  </a:cubicBezTo>
                  <a:cubicBezTo>
                    <a:pt x="256174" y="313442"/>
                    <a:pt x="280939" y="261721"/>
                    <a:pt x="280996" y="213553"/>
                  </a:cubicBezTo>
                  <a:cubicBezTo>
                    <a:pt x="281063" y="168223"/>
                    <a:pt x="285492" y="117455"/>
                    <a:pt x="293827" y="72916"/>
                  </a:cubicBezTo>
                  <a:cubicBezTo>
                    <a:pt x="296808" y="56971"/>
                    <a:pt x="299599" y="40236"/>
                    <a:pt x="298484" y="23977"/>
                  </a:cubicBezTo>
                  <a:cubicBezTo>
                    <a:pt x="297951" y="16119"/>
                    <a:pt x="304333" y="-2931"/>
                    <a:pt x="297189" y="383"/>
                  </a:cubicBezTo>
                  <a:cubicBezTo>
                    <a:pt x="295265" y="1279"/>
                    <a:pt x="294598" y="43684"/>
                    <a:pt x="292531" y="49323"/>
                  </a:cubicBezTo>
                  <a:cubicBezTo>
                    <a:pt x="279758" y="84308"/>
                    <a:pt x="249954" y="130495"/>
                    <a:pt x="227885" y="160032"/>
                  </a:cubicBezTo>
                  <a:cubicBezTo>
                    <a:pt x="192138" y="207886"/>
                    <a:pt x="135950" y="244557"/>
                    <a:pt x="106479" y="299554"/>
                  </a:cubicBezTo>
                  <a:cubicBezTo>
                    <a:pt x="45319" y="413645"/>
                    <a:pt x="23469" y="555148"/>
                    <a:pt x="24583" y="683602"/>
                  </a:cubicBezTo>
                  <a:cubicBezTo>
                    <a:pt x="24983" y="730332"/>
                    <a:pt x="19802" y="766432"/>
                    <a:pt x="19802" y="766432"/>
                  </a:cubicBezTo>
                  <a:cubicBezTo>
                    <a:pt x="19802" y="766432"/>
                    <a:pt x="-23146" y="986002"/>
                    <a:pt x="17459" y="10498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26"/>
            <p:cNvSpPr/>
            <p:nvPr/>
          </p:nvSpPr>
          <p:spPr>
            <a:xfrm>
              <a:off x="259396" y="4451460"/>
              <a:ext cx="755570" cy="317914"/>
            </a:xfrm>
            <a:custGeom>
              <a:rect b="b" l="l" r="r" t="t"/>
              <a:pathLst>
                <a:path extrusionOk="0" h="317914" w="755570">
                  <a:moveTo>
                    <a:pt x="753508" y="303662"/>
                  </a:moveTo>
                  <a:cubicBezTo>
                    <a:pt x="752184" y="307443"/>
                    <a:pt x="758108" y="324503"/>
                    <a:pt x="746440" y="315149"/>
                  </a:cubicBezTo>
                  <a:cubicBezTo>
                    <a:pt x="716122" y="290841"/>
                    <a:pt x="628873" y="282316"/>
                    <a:pt x="616195" y="280840"/>
                  </a:cubicBezTo>
                  <a:cubicBezTo>
                    <a:pt x="492999" y="266505"/>
                    <a:pt x="354896" y="241968"/>
                    <a:pt x="245457" y="180904"/>
                  </a:cubicBezTo>
                  <a:cubicBezTo>
                    <a:pt x="181853" y="145413"/>
                    <a:pt x="109476" y="111562"/>
                    <a:pt x="57228" y="59803"/>
                  </a:cubicBezTo>
                  <a:cubicBezTo>
                    <a:pt x="38813" y="41563"/>
                    <a:pt x="-16805" y="-11711"/>
                    <a:pt x="4983" y="2329"/>
                  </a:cubicBezTo>
                  <a:cubicBezTo>
                    <a:pt x="65950" y="41619"/>
                    <a:pt x="172935" y="75243"/>
                    <a:pt x="234709" y="88016"/>
                  </a:cubicBezTo>
                  <a:cubicBezTo>
                    <a:pt x="288205" y="99074"/>
                    <a:pt x="346971" y="98798"/>
                    <a:pt x="398825" y="116819"/>
                  </a:cubicBezTo>
                  <a:cubicBezTo>
                    <a:pt x="487979" y="147814"/>
                    <a:pt x="563493" y="204049"/>
                    <a:pt x="645142" y="248274"/>
                  </a:cubicBezTo>
                  <a:cubicBezTo>
                    <a:pt x="670135" y="261819"/>
                    <a:pt x="738868" y="276925"/>
                    <a:pt x="754194" y="294375"/>
                  </a:cubicBezTo>
                  <a:cubicBezTo>
                    <a:pt x="757061" y="297642"/>
                    <a:pt x="754755" y="300137"/>
                    <a:pt x="753508" y="3036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6"/>
            <p:cNvSpPr/>
            <p:nvPr/>
          </p:nvSpPr>
          <p:spPr>
            <a:xfrm>
              <a:off x="1000288" y="4745719"/>
              <a:ext cx="104008" cy="131922"/>
            </a:xfrm>
            <a:custGeom>
              <a:rect b="b" l="l" r="r" t="t"/>
              <a:pathLst>
                <a:path extrusionOk="0" h="131922" w="104008">
                  <a:moveTo>
                    <a:pt x="11739" y="58"/>
                  </a:moveTo>
                  <a:cubicBezTo>
                    <a:pt x="9091" y="-246"/>
                    <a:pt x="6253" y="658"/>
                    <a:pt x="3995" y="2439"/>
                  </a:cubicBezTo>
                  <a:cubicBezTo>
                    <a:pt x="-510" y="6002"/>
                    <a:pt x="-1348" y="12517"/>
                    <a:pt x="2214" y="17022"/>
                  </a:cubicBezTo>
                  <a:cubicBezTo>
                    <a:pt x="5176" y="20766"/>
                    <a:pt x="8463" y="24604"/>
                    <a:pt x="12034" y="28633"/>
                  </a:cubicBezTo>
                  <a:cubicBezTo>
                    <a:pt x="19073" y="36568"/>
                    <a:pt x="25931" y="43606"/>
                    <a:pt x="38523" y="56313"/>
                  </a:cubicBezTo>
                  <a:cubicBezTo>
                    <a:pt x="53392" y="71305"/>
                    <a:pt x="57240" y="75353"/>
                    <a:pt x="63527" y="82211"/>
                  </a:cubicBezTo>
                  <a:cubicBezTo>
                    <a:pt x="65860" y="84755"/>
                    <a:pt x="66975" y="88108"/>
                    <a:pt x="68889" y="90841"/>
                  </a:cubicBezTo>
                  <a:cubicBezTo>
                    <a:pt x="75919" y="98756"/>
                    <a:pt x="80548" y="106319"/>
                    <a:pt x="83472" y="113463"/>
                  </a:cubicBezTo>
                  <a:cubicBezTo>
                    <a:pt x="83901" y="113901"/>
                    <a:pt x="84777" y="113711"/>
                    <a:pt x="84958" y="114358"/>
                  </a:cubicBezTo>
                  <a:cubicBezTo>
                    <a:pt x="85739" y="117092"/>
                    <a:pt x="88082" y="124617"/>
                    <a:pt x="88234" y="125074"/>
                  </a:cubicBezTo>
                  <a:cubicBezTo>
                    <a:pt x="89139" y="127741"/>
                    <a:pt x="89482" y="129255"/>
                    <a:pt x="90025" y="131027"/>
                  </a:cubicBezTo>
                  <a:cubicBezTo>
                    <a:pt x="92330" y="131456"/>
                    <a:pt x="93892" y="131922"/>
                    <a:pt x="93892" y="131922"/>
                  </a:cubicBezTo>
                  <a:cubicBezTo>
                    <a:pt x="93892" y="131922"/>
                    <a:pt x="94188" y="130379"/>
                    <a:pt x="96274" y="128046"/>
                  </a:cubicBezTo>
                  <a:cubicBezTo>
                    <a:pt x="96655" y="128360"/>
                    <a:pt x="97150" y="128065"/>
                    <a:pt x="97169" y="128646"/>
                  </a:cubicBezTo>
                  <a:cubicBezTo>
                    <a:pt x="97159" y="128388"/>
                    <a:pt x="104017" y="131922"/>
                    <a:pt x="104008" y="131922"/>
                  </a:cubicBezTo>
                  <a:cubicBezTo>
                    <a:pt x="104084" y="131198"/>
                    <a:pt x="99302" y="128951"/>
                    <a:pt x="96569" y="127750"/>
                  </a:cubicBezTo>
                  <a:cubicBezTo>
                    <a:pt x="97540" y="126750"/>
                    <a:pt x="97655" y="125788"/>
                    <a:pt x="100141" y="124474"/>
                  </a:cubicBezTo>
                  <a:cubicBezTo>
                    <a:pt x="102484" y="120597"/>
                    <a:pt x="102360" y="120549"/>
                    <a:pt x="102522" y="119121"/>
                  </a:cubicBezTo>
                  <a:cubicBezTo>
                    <a:pt x="102693" y="118140"/>
                    <a:pt x="102846" y="117425"/>
                    <a:pt x="102817" y="116444"/>
                  </a:cubicBezTo>
                  <a:cubicBezTo>
                    <a:pt x="102789" y="115311"/>
                    <a:pt x="101988" y="114472"/>
                    <a:pt x="101627" y="113463"/>
                  </a:cubicBezTo>
                  <a:cubicBezTo>
                    <a:pt x="101379" y="112587"/>
                    <a:pt x="98922" y="101614"/>
                    <a:pt x="98359" y="100071"/>
                  </a:cubicBezTo>
                  <a:cubicBezTo>
                    <a:pt x="93892" y="87765"/>
                    <a:pt x="87625" y="77306"/>
                    <a:pt x="79005" y="67924"/>
                  </a:cubicBezTo>
                  <a:cubicBezTo>
                    <a:pt x="72461" y="60780"/>
                    <a:pt x="68499" y="56942"/>
                    <a:pt x="53411" y="41730"/>
                  </a:cubicBezTo>
                  <a:cubicBezTo>
                    <a:pt x="41076" y="29290"/>
                    <a:pt x="34513" y="22194"/>
                    <a:pt x="27808" y="14641"/>
                  </a:cubicBezTo>
                  <a:cubicBezTo>
                    <a:pt x="24484" y="10888"/>
                    <a:pt x="21293" y="7345"/>
                    <a:pt x="18588" y="3925"/>
                  </a:cubicBezTo>
                  <a:cubicBezTo>
                    <a:pt x="16806" y="1678"/>
                    <a:pt x="14387" y="363"/>
                    <a:pt x="11739" y="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26"/>
          <p:cNvSpPr txBox="1"/>
          <p:nvPr>
            <p:ph type="title"/>
          </p:nvPr>
        </p:nvSpPr>
        <p:spPr>
          <a:xfrm>
            <a:off x="1526118" y="2705675"/>
            <a:ext cx="91398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77" name="Google Shape;77;p26"/>
          <p:cNvSpPr txBox="1"/>
          <p:nvPr>
            <p:ph idx="1" type="body"/>
          </p:nvPr>
        </p:nvSpPr>
        <p:spPr>
          <a:xfrm>
            <a:off x="1526075" y="4109975"/>
            <a:ext cx="9139800" cy="22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8" name="Google Shape;78;p26"/>
          <p:cNvSpPr/>
          <p:nvPr>
            <p:ph idx="2" type="pic"/>
          </p:nvPr>
        </p:nvSpPr>
        <p:spPr>
          <a:xfrm>
            <a:off x="5087400" y="372700"/>
            <a:ext cx="2017200" cy="2017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9" name="Google Shape;79;p26"/>
          <p:cNvSpPr/>
          <p:nvPr/>
        </p:nvSpPr>
        <p:spPr>
          <a:xfrm>
            <a:off x="10545633" y="5293463"/>
            <a:ext cx="1281479" cy="846474"/>
          </a:xfrm>
          <a:custGeom>
            <a:rect b="b" l="l" r="r" t="t"/>
            <a:pathLst>
              <a:path extrusionOk="0" h="632878" w="958115">
                <a:moveTo>
                  <a:pt x="0" y="170479"/>
                </a:moveTo>
                <a:lnTo>
                  <a:pt x="958110" y="0"/>
                </a:lnTo>
                <a:cubicBezTo>
                  <a:pt x="958110" y="0"/>
                  <a:pt x="963939" y="545202"/>
                  <a:pt x="598799" y="621468"/>
                </a:cubicBezTo>
                <a:cubicBezTo>
                  <a:pt x="136684" y="717985"/>
                  <a:pt x="0" y="170479"/>
                  <a:pt x="0" y="1704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26"/>
          <p:cNvSpPr/>
          <p:nvPr/>
        </p:nvSpPr>
        <p:spPr>
          <a:xfrm>
            <a:off x="10808324" y="5624987"/>
            <a:ext cx="1287254" cy="837711"/>
          </a:xfrm>
          <a:custGeom>
            <a:rect b="b" l="l" r="r" t="t"/>
            <a:pathLst>
              <a:path extrusionOk="0" h="626326" w="962433">
                <a:moveTo>
                  <a:pt x="1666" y="0"/>
                </a:moveTo>
                <a:lnTo>
                  <a:pt x="962434" y="154800"/>
                </a:lnTo>
                <a:cubicBezTo>
                  <a:pt x="962434" y="154800"/>
                  <a:pt x="788260" y="671465"/>
                  <a:pt x="418385" y="623135"/>
                </a:cubicBezTo>
                <a:cubicBezTo>
                  <a:pt x="-49731" y="561965"/>
                  <a:pt x="1666" y="0"/>
                  <a:pt x="166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26"/>
          <p:cNvSpPr/>
          <p:nvPr/>
        </p:nvSpPr>
        <p:spPr>
          <a:xfrm>
            <a:off x="10456476" y="6044226"/>
            <a:ext cx="1340979" cy="767349"/>
          </a:xfrm>
          <a:custGeom>
            <a:rect b="b" l="l" r="r" t="t"/>
            <a:pathLst>
              <a:path extrusionOk="0" h="573719" w="1002601">
                <a:moveTo>
                  <a:pt x="0" y="0"/>
                </a:moveTo>
                <a:lnTo>
                  <a:pt x="1002602" y="48339"/>
                </a:lnTo>
                <a:cubicBezTo>
                  <a:pt x="1002602" y="48339"/>
                  <a:pt x="884368" y="581054"/>
                  <a:pt x="499701" y="573643"/>
                </a:cubicBezTo>
                <a:cubicBezTo>
                  <a:pt x="12878" y="564261"/>
                  <a:pt x="0" y="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26"/>
          <p:cNvSpPr/>
          <p:nvPr/>
        </p:nvSpPr>
        <p:spPr>
          <a:xfrm rot="5400000">
            <a:off x="638833" y="396572"/>
            <a:ext cx="1195509" cy="648389"/>
          </a:xfrm>
          <a:custGeom>
            <a:rect b="b" l="l" r="r" t="t"/>
            <a:pathLst>
              <a:path extrusionOk="0" h="785926" w="1449102">
                <a:moveTo>
                  <a:pt x="175981" y="9058"/>
                </a:moveTo>
                <a:cubicBezTo>
                  <a:pt x="-131582" y="-3181"/>
                  <a:pt x="51584" y="332175"/>
                  <a:pt x="79683" y="378504"/>
                </a:cubicBezTo>
                <a:cubicBezTo>
                  <a:pt x="192268" y="564175"/>
                  <a:pt x="271136" y="696459"/>
                  <a:pt x="492115" y="755771"/>
                </a:cubicBezTo>
                <a:cubicBezTo>
                  <a:pt x="713191" y="815140"/>
                  <a:pt x="965127" y="786937"/>
                  <a:pt x="1169915" y="670360"/>
                </a:cubicBezTo>
                <a:cubicBezTo>
                  <a:pt x="1326505" y="581225"/>
                  <a:pt x="1412136" y="306734"/>
                  <a:pt x="1439853" y="203425"/>
                </a:cubicBezTo>
                <a:cubicBezTo>
                  <a:pt x="1472143" y="83134"/>
                  <a:pt x="1424042" y="-7315"/>
                  <a:pt x="1229541" y="467"/>
                </a:cubicBezTo>
                <a:cubicBezTo>
                  <a:pt x="951221" y="11592"/>
                  <a:pt x="498307" y="21879"/>
                  <a:pt x="175981" y="90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26"/>
          <p:cNvSpPr/>
          <p:nvPr/>
        </p:nvSpPr>
        <p:spPr>
          <a:xfrm rot="5400000">
            <a:off x="1561238" y="488593"/>
            <a:ext cx="465122" cy="465106"/>
          </a:xfrm>
          <a:custGeom>
            <a:rect b="b" l="l" r="r" t="t"/>
            <a:pathLst>
              <a:path extrusionOk="0" h="563765" w="563784">
                <a:moveTo>
                  <a:pt x="0" y="281883"/>
                </a:moveTo>
                <a:cubicBezTo>
                  <a:pt x="0" y="126206"/>
                  <a:pt x="126206" y="0"/>
                  <a:pt x="281844" y="0"/>
                </a:cubicBezTo>
                <a:cubicBezTo>
                  <a:pt x="437578" y="0"/>
                  <a:pt x="563784" y="126206"/>
                  <a:pt x="563784" y="281883"/>
                </a:cubicBezTo>
                <a:cubicBezTo>
                  <a:pt x="563784" y="437559"/>
                  <a:pt x="437578" y="563766"/>
                  <a:pt x="281844" y="563766"/>
                </a:cubicBezTo>
                <a:cubicBezTo>
                  <a:pt x="126206" y="563766"/>
                  <a:pt x="0" y="437559"/>
                  <a:pt x="0" y="28188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26"/>
          <p:cNvSpPr/>
          <p:nvPr/>
        </p:nvSpPr>
        <p:spPr>
          <a:xfrm rot="-425110">
            <a:off x="10021070" y="454242"/>
            <a:ext cx="1341194" cy="767472"/>
          </a:xfrm>
          <a:custGeom>
            <a:rect b="b" l="l" r="r" t="t"/>
            <a:pathLst>
              <a:path extrusionOk="0" h="573719" w="1002601">
                <a:moveTo>
                  <a:pt x="0" y="0"/>
                </a:moveTo>
                <a:lnTo>
                  <a:pt x="1002602" y="48339"/>
                </a:lnTo>
                <a:cubicBezTo>
                  <a:pt x="1002602" y="48339"/>
                  <a:pt x="884368" y="581054"/>
                  <a:pt x="499701" y="573643"/>
                </a:cubicBezTo>
                <a:cubicBezTo>
                  <a:pt x="12878" y="564261"/>
                  <a:pt x="0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5" name="Google Shape;85;p26"/>
          <p:cNvGrpSpPr/>
          <p:nvPr/>
        </p:nvGrpSpPr>
        <p:grpSpPr>
          <a:xfrm rot="10800000">
            <a:off x="9902441" y="8"/>
            <a:ext cx="1502034" cy="1675952"/>
            <a:chOff x="6415621" y="443747"/>
            <a:chExt cx="1388458" cy="1549225"/>
          </a:xfrm>
        </p:grpSpPr>
        <p:sp>
          <p:nvSpPr>
            <p:cNvPr id="86" name="Google Shape;86;p26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26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26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26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26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26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26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26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26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6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26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p26"/>
          <p:cNvGrpSpPr/>
          <p:nvPr/>
        </p:nvGrpSpPr>
        <p:grpSpPr>
          <a:xfrm rot="5400000">
            <a:off x="77924" y="25566"/>
            <a:ext cx="1346110" cy="1501974"/>
            <a:chOff x="6415621" y="443747"/>
            <a:chExt cx="1388458" cy="1549225"/>
          </a:xfrm>
        </p:grpSpPr>
        <p:sp>
          <p:nvSpPr>
            <p:cNvPr id="98" name="Google Shape;98;p26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26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6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26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6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6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6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6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6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26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26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Six columns">
  <p:cSld name="CUSTOM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/>
          <p:nvPr/>
        </p:nvSpPr>
        <p:spPr>
          <a:xfrm>
            <a:off x="3673050" y="125"/>
            <a:ext cx="85188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7"/>
          <p:cNvSpPr txBox="1"/>
          <p:nvPr>
            <p:ph type="title"/>
          </p:nvPr>
        </p:nvSpPr>
        <p:spPr>
          <a:xfrm>
            <a:off x="250950" y="370225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12" name="Google Shape;112;p27"/>
          <p:cNvSpPr txBox="1"/>
          <p:nvPr>
            <p:ph idx="1" type="body"/>
          </p:nvPr>
        </p:nvSpPr>
        <p:spPr>
          <a:xfrm>
            <a:off x="4216300" y="2094432"/>
            <a:ext cx="3294600" cy="13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2" type="body"/>
          </p:nvPr>
        </p:nvSpPr>
        <p:spPr>
          <a:xfrm>
            <a:off x="8174225" y="2094432"/>
            <a:ext cx="3294600" cy="13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4" name="Google Shape;114;p27"/>
          <p:cNvSpPr txBox="1"/>
          <p:nvPr>
            <p:ph idx="3" type="body"/>
          </p:nvPr>
        </p:nvSpPr>
        <p:spPr>
          <a:xfrm>
            <a:off x="8174200" y="4112991"/>
            <a:ext cx="3294600" cy="13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5" name="Google Shape;115;p27"/>
          <p:cNvSpPr txBox="1"/>
          <p:nvPr>
            <p:ph idx="4" type="title"/>
          </p:nvPr>
        </p:nvSpPr>
        <p:spPr>
          <a:xfrm>
            <a:off x="4216300" y="1398663"/>
            <a:ext cx="32946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16" name="Google Shape;116;p27"/>
          <p:cNvSpPr txBox="1"/>
          <p:nvPr>
            <p:ph idx="5" type="title"/>
          </p:nvPr>
        </p:nvSpPr>
        <p:spPr>
          <a:xfrm>
            <a:off x="8174225" y="1398663"/>
            <a:ext cx="32946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6" type="title"/>
          </p:nvPr>
        </p:nvSpPr>
        <p:spPr>
          <a:xfrm>
            <a:off x="8174200" y="3417221"/>
            <a:ext cx="32946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18" name="Google Shape;118;p27"/>
          <p:cNvSpPr txBox="1"/>
          <p:nvPr>
            <p:ph idx="7" type="body"/>
          </p:nvPr>
        </p:nvSpPr>
        <p:spPr>
          <a:xfrm>
            <a:off x="4216300" y="4112982"/>
            <a:ext cx="3294600" cy="13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9" name="Google Shape;119;p27"/>
          <p:cNvSpPr txBox="1"/>
          <p:nvPr>
            <p:ph idx="8" type="title"/>
          </p:nvPr>
        </p:nvSpPr>
        <p:spPr>
          <a:xfrm>
            <a:off x="4216300" y="3417213"/>
            <a:ext cx="32946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0" name="Google Shape;120;p27"/>
          <p:cNvSpPr/>
          <p:nvPr/>
        </p:nvSpPr>
        <p:spPr>
          <a:xfrm flipH="1">
            <a:off x="569461" y="4291542"/>
            <a:ext cx="1131600" cy="1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7"/>
          <p:cNvSpPr/>
          <p:nvPr/>
        </p:nvSpPr>
        <p:spPr>
          <a:xfrm flipH="1">
            <a:off x="886577" y="3700998"/>
            <a:ext cx="497400" cy="497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7"/>
          <p:cNvSpPr/>
          <p:nvPr/>
        </p:nvSpPr>
        <p:spPr>
          <a:xfrm flipH="1">
            <a:off x="1779903" y="5188810"/>
            <a:ext cx="1318171" cy="957706"/>
          </a:xfrm>
          <a:custGeom>
            <a:rect b="b" l="l" r="r" t="t"/>
            <a:pathLst>
              <a:path extrusionOk="0" h="1130037" w="1555364">
                <a:moveTo>
                  <a:pt x="232" y="786699"/>
                </a:moveTo>
                <a:cubicBezTo>
                  <a:pt x="-7828" y="760106"/>
                  <a:pt x="196976" y="649768"/>
                  <a:pt x="230827" y="631728"/>
                </a:cubicBezTo>
                <a:cubicBezTo>
                  <a:pt x="364031" y="560729"/>
                  <a:pt x="492676" y="484081"/>
                  <a:pt x="626540" y="414653"/>
                </a:cubicBezTo>
                <a:cubicBezTo>
                  <a:pt x="721762" y="365276"/>
                  <a:pt x="823898" y="332043"/>
                  <a:pt x="919529" y="284151"/>
                </a:cubicBezTo>
                <a:cubicBezTo>
                  <a:pt x="1073853" y="206865"/>
                  <a:pt x="1232540" y="140409"/>
                  <a:pt x="1386350" y="62638"/>
                </a:cubicBezTo>
                <a:cubicBezTo>
                  <a:pt x="1404885" y="53275"/>
                  <a:pt x="1521938" y="-22087"/>
                  <a:pt x="1530425" y="6393"/>
                </a:cubicBezTo>
                <a:cubicBezTo>
                  <a:pt x="1555180" y="89374"/>
                  <a:pt x="1560562" y="203874"/>
                  <a:pt x="1550732" y="288799"/>
                </a:cubicBezTo>
                <a:cubicBezTo>
                  <a:pt x="1538816" y="391764"/>
                  <a:pt x="1535749" y="496978"/>
                  <a:pt x="1496906" y="595199"/>
                </a:cubicBezTo>
                <a:cubicBezTo>
                  <a:pt x="1398208" y="844783"/>
                  <a:pt x="1145672" y="1066011"/>
                  <a:pt x="893879" y="1114846"/>
                </a:cubicBezTo>
                <a:cubicBezTo>
                  <a:pt x="688196" y="1154726"/>
                  <a:pt x="446556" y="1115512"/>
                  <a:pt x="275215" y="1004012"/>
                </a:cubicBezTo>
                <a:cubicBezTo>
                  <a:pt x="213104" y="963589"/>
                  <a:pt x="6486" y="807341"/>
                  <a:pt x="232" y="78669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7"/>
          <p:cNvSpPr/>
          <p:nvPr/>
        </p:nvSpPr>
        <p:spPr>
          <a:xfrm flipH="1">
            <a:off x="1414384" y="5879259"/>
            <a:ext cx="1171981" cy="1005418"/>
          </a:xfrm>
          <a:custGeom>
            <a:rect b="b" l="l" r="r" t="t"/>
            <a:pathLst>
              <a:path extrusionOk="0" h="1186334" w="1382868">
                <a:moveTo>
                  <a:pt x="467097" y="35491"/>
                </a:moveTo>
                <a:cubicBezTo>
                  <a:pt x="233382" y="101500"/>
                  <a:pt x="149619" y="254976"/>
                  <a:pt x="122654" y="298124"/>
                </a:cubicBezTo>
                <a:cubicBezTo>
                  <a:pt x="49968" y="414415"/>
                  <a:pt x="27566" y="565958"/>
                  <a:pt x="5667" y="697308"/>
                </a:cubicBezTo>
                <a:cubicBezTo>
                  <a:pt x="-1571" y="740732"/>
                  <a:pt x="1591" y="859604"/>
                  <a:pt x="1591" y="859604"/>
                </a:cubicBezTo>
                <a:cubicBezTo>
                  <a:pt x="-6744" y="934537"/>
                  <a:pt x="18793" y="1013823"/>
                  <a:pt x="51950" y="1080146"/>
                </a:cubicBezTo>
                <a:cubicBezTo>
                  <a:pt x="105613" y="1187483"/>
                  <a:pt x="267948" y="1213610"/>
                  <a:pt x="365646" y="1157784"/>
                </a:cubicBezTo>
                <a:cubicBezTo>
                  <a:pt x="456305" y="1105978"/>
                  <a:pt x="487594" y="1010585"/>
                  <a:pt x="542677" y="927956"/>
                </a:cubicBezTo>
                <a:cubicBezTo>
                  <a:pt x="590503" y="856213"/>
                  <a:pt x="655311" y="792177"/>
                  <a:pt x="710394" y="726073"/>
                </a:cubicBezTo>
                <a:cubicBezTo>
                  <a:pt x="820636" y="593780"/>
                  <a:pt x="1001011" y="545936"/>
                  <a:pt x="1132799" y="443428"/>
                </a:cubicBezTo>
                <a:cubicBezTo>
                  <a:pt x="1206599" y="386031"/>
                  <a:pt x="1360256" y="327995"/>
                  <a:pt x="1381268" y="222915"/>
                </a:cubicBezTo>
                <a:cubicBezTo>
                  <a:pt x="1405185" y="103338"/>
                  <a:pt x="1154411" y="43893"/>
                  <a:pt x="1073792" y="36558"/>
                </a:cubicBezTo>
                <a:cubicBezTo>
                  <a:pt x="792861" y="11021"/>
                  <a:pt x="700821" y="-30507"/>
                  <a:pt x="467097" y="354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4" name="Google Shape;124;p27"/>
          <p:cNvGrpSpPr/>
          <p:nvPr/>
        </p:nvGrpSpPr>
        <p:grpSpPr>
          <a:xfrm flipH="1">
            <a:off x="546966" y="5582292"/>
            <a:ext cx="1177274" cy="1313588"/>
            <a:chOff x="6415621" y="443747"/>
            <a:chExt cx="1388458" cy="1549225"/>
          </a:xfrm>
        </p:grpSpPr>
        <p:sp>
          <p:nvSpPr>
            <p:cNvPr id="125" name="Google Shape;125;p27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27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27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27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27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27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7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7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7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7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7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27"/>
          <p:cNvGrpSpPr/>
          <p:nvPr/>
        </p:nvGrpSpPr>
        <p:grpSpPr>
          <a:xfrm flipH="1">
            <a:off x="1609816" y="5125741"/>
            <a:ext cx="1420993" cy="1960803"/>
            <a:chOff x="259396" y="3664530"/>
            <a:chExt cx="1812954" cy="2501662"/>
          </a:xfrm>
        </p:grpSpPr>
        <p:sp>
          <p:nvSpPr>
            <p:cNvPr id="137" name="Google Shape;137;p27"/>
            <p:cNvSpPr/>
            <p:nvPr/>
          </p:nvSpPr>
          <p:spPr>
            <a:xfrm>
              <a:off x="1060156" y="4349599"/>
              <a:ext cx="684212" cy="1597125"/>
            </a:xfrm>
            <a:custGeom>
              <a:rect b="b" l="l" r="r" t="t"/>
              <a:pathLst>
                <a:path extrusionOk="0" h="1597125" w="684212">
                  <a:moveTo>
                    <a:pt x="676362" y="405"/>
                  </a:moveTo>
                  <a:cubicBezTo>
                    <a:pt x="673780" y="-310"/>
                    <a:pt x="671142" y="-119"/>
                    <a:pt x="668618" y="1300"/>
                  </a:cubicBezTo>
                  <a:cubicBezTo>
                    <a:pt x="649539" y="12054"/>
                    <a:pt x="634233" y="28647"/>
                    <a:pt x="613259" y="57860"/>
                  </a:cubicBezTo>
                  <a:cubicBezTo>
                    <a:pt x="610601" y="61556"/>
                    <a:pt x="601533" y="74567"/>
                    <a:pt x="599857" y="76910"/>
                  </a:cubicBezTo>
                  <a:cubicBezTo>
                    <a:pt x="594866" y="83882"/>
                    <a:pt x="591037" y="89007"/>
                    <a:pt x="587360" y="93579"/>
                  </a:cubicBezTo>
                  <a:cubicBezTo>
                    <a:pt x="523019" y="173589"/>
                    <a:pt x="479899" y="245312"/>
                    <a:pt x="401327" y="393911"/>
                  </a:cubicBezTo>
                  <a:cubicBezTo>
                    <a:pt x="390640" y="414104"/>
                    <a:pt x="381506" y="430440"/>
                    <a:pt x="361141" y="465939"/>
                  </a:cubicBezTo>
                  <a:cubicBezTo>
                    <a:pt x="360741" y="466635"/>
                    <a:pt x="333100" y="514993"/>
                    <a:pt x="323041" y="533805"/>
                  </a:cubicBezTo>
                  <a:cubicBezTo>
                    <a:pt x="304734" y="568047"/>
                    <a:pt x="292876" y="599632"/>
                    <a:pt x="271244" y="664774"/>
                  </a:cubicBezTo>
                  <a:cubicBezTo>
                    <a:pt x="270359" y="667450"/>
                    <a:pt x="270349" y="667460"/>
                    <a:pt x="269463" y="670136"/>
                  </a:cubicBezTo>
                  <a:cubicBezTo>
                    <a:pt x="252918" y="720000"/>
                    <a:pt x="244603" y="742602"/>
                    <a:pt x="233144" y="768663"/>
                  </a:cubicBezTo>
                  <a:cubicBezTo>
                    <a:pt x="137275" y="986709"/>
                    <a:pt x="72038" y="1169218"/>
                    <a:pt x="28062" y="1355041"/>
                  </a:cubicBezTo>
                  <a:cubicBezTo>
                    <a:pt x="19327" y="1391941"/>
                    <a:pt x="14822" y="1427679"/>
                    <a:pt x="9907" y="1484819"/>
                  </a:cubicBezTo>
                  <a:cubicBezTo>
                    <a:pt x="9450" y="1490086"/>
                    <a:pt x="8935" y="1494173"/>
                    <a:pt x="8116" y="1503869"/>
                  </a:cubicBezTo>
                  <a:cubicBezTo>
                    <a:pt x="4706" y="1544684"/>
                    <a:pt x="3020" y="1562715"/>
                    <a:pt x="87" y="1585127"/>
                  </a:cubicBezTo>
                  <a:cubicBezTo>
                    <a:pt x="-666" y="1590861"/>
                    <a:pt x="3573" y="1596281"/>
                    <a:pt x="9307" y="1597033"/>
                  </a:cubicBezTo>
                  <a:cubicBezTo>
                    <a:pt x="15050" y="1597786"/>
                    <a:pt x="20165" y="1593842"/>
                    <a:pt x="20918" y="1588108"/>
                  </a:cubicBezTo>
                  <a:cubicBezTo>
                    <a:pt x="23918" y="1565257"/>
                    <a:pt x="25814" y="1546503"/>
                    <a:pt x="29252" y="1505355"/>
                  </a:cubicBezTo>
                  <a:cubicBezTo>
                    <a:pt x="30062" y="1495677"/>
                    <a:pt x="30290" y="1491849"/>
                    <a:pt x="30738" y="1486610"/>
                  </a:cubicBezTo>
                  <a:cubicBezTo>
                    <a:pt x="35577" y="1430412"/>
                    <a:pt x="40168" y="1395465"/>
                    <a:pt x="48597" y="1359804"/>
                  </a:cubicBezTo>
                  <a:cubicBezTo>
                    <a:pt x="92250" y="1175371"/>
                    <a:pt x="157097" y="993967"/>
                    <a:pt x="252499" y="776997"/>
                  </a:cubicBezTo>
                  <a:cubicBezTo>
                    <a:pt x="264301" y="750137"/>
                    <a:pt x="272359" y="727172"/>
                    <a:pt x="289104" y="676680"/>
                  </a:cubicBezTo>
                  <a:cubicBezTo>
                    <a:pt x="289990" y="674013"/>
                    <a:pt x="290009" y="673994"/>
                    <a:pt x="290894" y="671327"/>
                  </a:cubicBezTo>
                  <a:cubicBezTo>
                    <a:pt x="312145" y="607300"/>
                    <a:pt x="323937" y="576477"/>
                    <a:pt x="341491" y="543635"/>
                  </a:cubicBezTo>
                  <a:cubicBezTo>
                    <a:pt x="351426" y="525061"/>
                    <a:pt x="359932" y="509764"/>
                    <a:pt x="378401" y="477550"/>
                  </a:cubicBezTo>
                  <a:cubicBezTo>
                    <a:pt x="378801" y="476855"/>
                    <a:pt x="408947" y="424210"/>
                    <a:pt x="419777" y="403732"/>
                  </a:cubicBezTo>
                  <a:cubicBezTo>
                    <a:pt x="497758" y="256256"/>
                    <a:pt x="540469" y="185342"/>
                    <a:pt x="603734" y="106676"/>
                  </a:cubicBezTo>
                  <a:cubicBezTo>
                    <a:pt x="607696" y="101742"/>
                    <a:pt x="611630" y="96379"/>
                    <a:pt x="616830" y="89111"/>
                  </a:cubicBezTo>
                  <a:cubicBezTo>
                    <a:pt x="618545" y="86711"/>
                    <a:pt x="627622" y="73976"/>
                    <a:pt x="630223" y="70357"/>
                  </a:cubicBezTo>
                  <a:cubicBezTo>
                    <a:pt x="649511" y="43506"/>
                    <a:pt x="663112" y="28265"/>
                    <a:pt x="678743" y="19455"/>
                  </a:cubicBezTo>
                  <a:cubicBezTo>
                    <a:pt x="683782" y="16616"/>
                    <a:pt x="685744" y="10206"/>
                    <a:pt x="682905" y="5167"/>
                  </a:cubicBezTo>
                  <a:cubicBezTo>
                    <a:pt x="681486" y="2653"/>
                    <a:pt x="678943" y="1129"/>
                    <a:pt x="676362" y="4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27"/>
            <p:cNvSpPr/>
            <p:nvPr/>
          </p:nvSpPr>
          <p:spPr>
            <a:xfrm>
              <a:off x="1316492" y="4740748"/>
              <a:ext cx="499154" cy="365381"/>
            </a:xfrm>
            <a:custGeom>
              <a:rect b="b" l="l" r="r" t="t"/>
              <a:pathLst>
                <a:path extrusionOk="0" h="365381" w="499154">
                  <a:moveTo>
                    <a:pt x="5412" y="353378"/>
                  </a:moveTo>
                  <a:cubicBezTo>
                    <a:pt x="32558" y="202568"/>
                    <a:pt x="209390" y="160696"/>
                    <a:pt x="326624" y="108385"/>
                  </a:cubicBezTo>
                  <a:cubicBezTo>
                    <a:pt x="362504" y="92374"/>
                    <a:pt x="414949" y="65732"/>
                    <a:pt x="443295" y="38690"/>
                  </a:cubicBezTo>
                  <a:cubicBezTo>
                    <a:pt x="453020" y="29413"/>
                    <a:pt x="468136" y="20117"/>
                    <a:pt x="479671" y="13097"/>
                  </a:cubicBezTo>
                  <a:cubicBezTo>
                    <a:pt x="485958" y="9277"/>
                    <a:pt x="502846" y="-4439"/>
                    <a:pt x="498426" y="1448"/>
                  </a:cubicBezTo>
                  <a:cubicBezTo>
                    <a:pt x="480138" y="25813"/>
                    <a:pt x="449210" y="42177"/>
                    <a:pt x="428189" y="64532"/>
                  </a:cubicBezTo>
                  <a:cubicBezTo>
                    <a:pt x="393213" y="101717"/>
                    <a:pt x="358647" y="152781"/>
                    <a:pt x="314698" y="179508"/>
                  </a:cubicBezTo>
                  <a:cubicBezTo>
                    <a:pt x="267597" y="208140"/>
                    <a:pt x="213886" y="222237"/>
                    <a:pt x="166242" y="249641"/>
                  </a:cubicBezTo>
                  <a:cubicBezTo>
                    <a:pt x="127161" y="272110"/>
                    <a:pt x="91175" y="299494"/>
                    <a:pt x="52542" y="322993"/>
                  </a:cubicBezTo>
                  <a:cubicBezTo>
                    <a:pt x="38673" y="331423"/>
                    <a:pt x="27243" y="338976"/>
                    <a:pt x="15480" y="349501"/>
                  </a:cubicBezTo>
                  <a:cubicBezTo>
                    <a:pt x="10289" y="354130"/>
                    <a:pt x="-2322" y="370303"/>
                    <a:pt x="373" y="363903"/>
                  </a:cubicBezTo>
                  <a:cubicBezTo>
                    <a:pt x="3107" y="357426"/>
                    <a:pt x="4983" y="355749"/>
                    <a:pt x="5412" y="3533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7"/>
            <p:cNvSpPr/>
            <p:nvPr/>
          </p:nvSpPr>
          <p:spPr>
            <a:xfrm>
              <a:off x="1426327" y="4286272"/>
              <a:ext cx="579329" cy="543086"/>
            </a:xfrm>
            <a:custGeom>
              <a:rect b="b" l="l" r="r" t="t"/>
              <a:pathLst>
                <a:path extrusionOk="0" h="543086" w="579329">
                  <a:moveTo>
                    <a:pt x="0" y="543087"/>
                  </a:moveTo>
                  <a:cubicBezTo>
                    <a:pt x="3705" y="522770"/>
                    <a:pt x="34147" y="496243"/>
                    <a:pt x="44625" y="477926"/>
                  </a:cubicBezTo>
                  <a:cubicBezTo>
                    <a:pt x="63741" y="444522"/>
                    <a:pt x="76610" y="396002"/>
                    <a:pt x="105061" y="368875"/>
                  </a:cubicBezTo>
                  <a:cubicBezTo>
                    <a:pt x="192700" y="285302"/>
                    <a:pt x="294694" y="225628"/>
                    <a:pt x="397897" y="159773"/>
                  </a:cubicBezTo>
                  <a:cubicBezTo>
                    <a:pt x="440884" y="132331"/>
                    <a:pt x="481384" y="89059"/>
                    <a:pt x="519389" y="55093"/>
                  </a:cubicBezTo>
                  <a:cubicBezTo>
                    <a:pt x="536305" y="39967"/>
                    <a:pt x="553564" y="27118"/>
                    <a:pt x="569490" y="11201"/>
                  </a:cubicBezTo>
                  <a:cubicBezTo>
                    <a:pt x="573005" y="7696"/>
                    <a:pt x="579329" y="0"/>
                    <a:pt x="579329" y="0"/>
                  </a:cubicBezTo>
                  <a:cubicBezTo>
                    <a:pt x="579329" y="0"/>
                    <a:pt x="575224" y="7382"/>
                    <a:pt x="572691" y="10754"/>
                  </a:cubicBezTo>
                  <a:cubicBezTo>
                    <a:pt x="561604" y="25518"/>
                    <a:pt x="552974" y="42729"/>
                    <a:pt x="541792" y="57617"/>
                  </a:cubicBezTo>
                  <a:cubicBezTo>
                    <a:pt x="516388" y="91459"/>
                    <a:pt x="492776" y="132874"/>
                    <a:pt x="462839" y="162773"/>
                  </a:cubicBezTo>
                  <a:cubicBezTo>
                    <a:pt x="380276" y="245259"/>
                    <a:pt x="270853" y="287579"/>
                    <a:pt x="192414" y="374409"/>
                  </a:cubicBezTo>
                  <a:cubicBezTo>
                    <a:pt x="149447" y="421977"/>
                    <a:pt x="115814" y="467935"/>
                    <a:pt x="64284" y="506987"/>
                  </a:cubicBezTo>
                  <a:cubicBezTo>
                    <a:pt x="59979" y="510245"/>
                    <a:pt x="19383" y="537420"/>
                    <a:pt x="15554" y="531886"/>
                  </a:cubicBezTo>
                  <a:cubicBezTo>
                    <a:pt x="11611" y="526180"/>
                    <a:pt x="36881" y="493957"/>
                    <a:pt x="39824" y="490042"/>
                  </a:cubicBezTo>
                  <a:cubicBezTo>
                    <a:pt x="68294" y="452123"/>
                    <a:pt x="80543" y="407241"/>
                    <a:pt x="108490" y="37001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7"/>
            <p:cNvSpPr/>
            <p:nvPr/>
          </p:nvSpPr>
          <p:spPr>
            <a:xfrm>
              <a:off x="1645711" y="4008904"/>
              <a:ext cx="426639" cy="441396"/>
            </a:xfrm>
            <a:custGeom>
              <a:rect b="b" l="l" r="r" t="t"/>
              <a:pathLst>
                <a:path extrusionOk="0" h="441396" w="426639">
                  <a:moveTo>
                    <a:pt x="1044" y="441160"/>
                  </a:moveTo>
                  <a:cubicBezTo>
                    <a:pt x="-2938" y="443151"/>
                    <a:pt x="5625" y="432006"/>
                    <a:pt x="7454" y="428816"/>
                  </a:cubicBezTo>
                  <a:cubicBezTo>
                    <a:pt x="14198" y="417024"/>
                    <a:pt x="20503" y="405717"/>
                    <a:pt x="28742" y="394754"/>
                  </a:cubicBezTo>
                  <a:cubicBezTo>
                    <a:pt x="49250" y="367437"/>
                    <a:pt x="69366" y="332765"/>
                    <a:pt x="84130" y="301933"/>
                  </a:cubicBezTo>
                  <a:cubicBezTo>
                    <a:pt x="131374" y="203283"/>
                    <a:pt x="217147" y="136903"/>
                    <a:pt x="302424" y="74038"/>
                  </a:cubicBezTo>
                  <a:cubicBezTo>
                    <a:pt x="328961" y="54464"/>
                    <a:pt x="358917" y="39481"/>
                    <a:pt x="387521" y="23536"/>
                  </a:cubicBezTo>
                  <a:cubicBezTo>
                    <a:pt x="400817" y="16126"/>
                    <a:pt x="426640" y="0"/>
                    <a:pt x="426640" y="0"/>
                  </a:cubicBezTo>
                  <a:cubicBezTo>
                    <a:pt x="426640" y="0"/>
                    <a:pt x="420277" y="4667"/>
                    <a:pt x="417943" y="7772"/>
                  </a:cubicBezTo>
                  <a:cubicBezTo>
                    <a:pt x="407790" y="21298"/>
                    <a:pt x="394702" y="33014"/>
                    <a:pt x="384311" y="46863"/>
                  </a:cubicBezTo>
                  <a:cubicBezTo>
                    <a:pt x="357898" y="82039"/>
                    <a:pt x="327847" y="114443"/>
                    <a:pt x="301700" y="149276"/>
                  </a:cubicBezTo>
                  <a:cubicBezTo>
                    <a:pt x="264058" y="199406"/>
                    <a:pt x="227139" y="251870"/>
                    <a:pt x="182933" y="296037"/>
                  </a:cubicBezTo>
                  <a:cubicBezTo>
                    <a:pt x="156035" y="322897"/>
                    <a:pt x="126317" y="334737"/>
                    <a:pt x="98656" y="361121"/>
                  </a:cubicBezTo>
                  <a:cubicBezTo>
                    <a:pt x="80101" y="378809"/>
                    <a:pt x="43182" y="401831"/>
                    <a:pt x="20722" y="41304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7"/>
            <p:cNvSpPr/>
            <p:nvPr/>
          </p:nvSpPr>
          <p:spPr>
            <a:xfrm>
              <a:off x="1388329" y="4191271"/>
              <a:ext cx="110033" cy="635808"/>
            </a:xfrm>
            <a:custGeom>
              <a:rect b="b" l="l" r="r" t="t"/>
              <a:pathLst>
                <a:path extrusionOk="0" h="635808" w="110033">
                  <a:moveTo>
                    <a:pt x="38769" y="633231"/>
                  </a:moveTo>
                  <a:cubicBezTo>
                    <a:pt x="16729" y="653500"/>
                    <a:pt x="-245" y="548134"/>
                    <a:pt x="3" y="530485"/>
                  </a:cubicBezTo>
                  <a:cubicBezTo>
                    <a:pt x="1908" y="397868"/>
                    <a:pt x="41713" y="266537"/>
                    <a:pt x="55390" y="134693"/>
                  </a:cubicBezTo>
                  <a:cubicBezTo>
                    <a:pt x="59515" y="94983"/>
                    <a:pt x="65458" y="36652"/>
                    <a:pt x="89852" y="4562"/>
                  </a:cubicBezTo>
                  <a:cubicBezTo>
                    <a:pt x="89985" y="4390"/>
                    <a:pt x="92100" y="-229"/>
                    <a:pt x="93319" y="9"/>
                  </a:cubicBezTo>
                  <a:cubicBezTo>
                    <a:pt x="95596" y="438"/>
                    <a:pt x="92195" y="51806"/>
                    <a:pt x="92005" y="53987"/>
                  </a:cubicBezTo>
                  <a:cubicBezTo>
                    <a:pt x="89319" y="83676"/>
                    <a:pt x="97129" y="117147"/>
                    <a:pt x="101653" y="146551"/>
                  </a:cubicBezTo>
                  <a:cubicBezTo>
                    <a:pt x="120875" y="271367"/>
                    <a:pt x="105273" y="397440"/>
                    <a:pt x="72735" y="518131"/>
                  </a:cubicBezTo>
                  <a:cubicBezTo>
                    <a:pt x="62763" y="555136"/>
                    <a:pt x="64696" y="609380"/>
                    <a:pt x="38769" y="6332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7"/>
            <p:cNvSpPr/>
            <p:nvPr/>
          </p:nvSpPr>
          <p:spPr>
            <a:xfrm>
              <a:off x="822665" y="4139149"/>
              <a:ext cx="450147" cy="2027043"/>
            </a:xfrm>
            <a:custGeom>
              <a:rect b="b" l="l" r="r" t="t"/>
              <a:pathLst>
                <a:path extrusionOk="0" h="2027043" w="450147">
                  <a:moveTo>
                    <a:pt x="16427" y="0"/>
                  </a:moveTo>
                  <a:cubicBezTo>
                    <a:pt x="14436" y="562"/>
                    <a:pt x="12626" y="1191"/>
                    <a:pt x="10169" y="1791"/>
                  </a:cubicBezTo>
                  <a:cubicBezTo>
                    <a:pt x="9997" y="1943"/>
                    <a:pt x="9778" y="2238"/>
                    <a:pt x="9578" y="2381"/>
                  </a:cubicBezTo>
                  <a:cubicBezTo>
                    <a:pt x="8978" y="2838"/>
                    <a:pt x="8150" y="3048"/>
                    <a:pt x="7197" y="3572"/>
                  </a:cubicBezTo>
                  <a:cubicBezTo>
                    <a:pt x="5511" y="4515"/>
                    <a:pt x="3292" y="5829"/>
                    <a:pt x="949" y="6848"/>
                  </a:cubicBezTo>
                  <a:cubicBezTo>
                    <a:pt x="-3452" y="8763"/>
                    <a:pt x="8407" y="22393"/>
                    <a:pt x="17017" y="44653"/>
                  </a:cubicBezTo>
                  <a:cubicBezTo>
                    <a:pt x="19465" y="50968"/>
                    <a:pt x="28971" y="78591"/>
                    <a:pt x="31010" y="83048"/>
                  </a:cubicBezTo>
                  <a:cubicBezTo>
                    <a:pt x="50460" y="125625"/>
                    <a:pt x="65671" y="166049"/>
                    <a:pt x="89941" y="237830"/>
                  </a:cubicBezTo>
                  <a:cubicBezTo>
                    <a:pt x="91427" y="242221"/>
                    <a:pt x="116973" y="317992"/>
                    <a:pt x="125964" y="342309"/>
                  </a:cubicBezTo>
                  <a:cubicBezTo>
                    <a:pt x="243084" y="659254"/>
                    <a:pt x="304348" y="839448"/>
                    <a:pt x="359622" y="1044483"/>
                  </a:cubicBezTo>
                  <a:cubicBezTo>
                    <a:pt x="381015" y="1123845"/>
                    <a:pt x="394522" y="1208027"/>
                    <a:pt x="406647" y="1324280"/>
                  </a:cubicBezTo>
                  <a:cubicBezTo>
                    <a:pt x="409314" y="1349826"/>
                    <a:pt x="418953" y="1453325"/>
                    <a:pt x="420344" y="1467450"/>
                  </a:cubicBezTo>
                  <a:cubicBezTo>
                    <a:pt x="425964" y="1524524"/>
                    <a:pt x="428450" y="1582245"/>
                    <a:pt x="428974" y="1653483"/>
                  </a:cubicBezTo>
                  <a:cubicBezTo>
                    <a:pt x="429183" y="1680924"/>
                    <a:pt x="428516" y="1821732"/>
                    <a:pt x="428678" y="1848745"/>
                  </a:cubicBezTo>
                  <a:cubicBezTo>
                    <a:pt x="428945" y="1893579"/>
                    <a:pt x="426430" y="1930136"/>
                    <a:pt x="419449" y="1964531"/>
                  </a:cubicBezTo>
                  <a:cubicBezTo>
                    <a:pt x="418582" y="1968798"/>
                    <a:pt x="416429" y="1976514"/>
                    <a:pt x="413495" y="1986267"/>
                  </a:cubicBezTo>
                  <a:cubicBezTo>
                    <a:pt x="413019" y="1987839"/>
                    <a:pt x="404942" y="2013395"/>
                    <a:pt x="404866" y="2013652"/>
                  </a:cubicBezTo>
                  <a:cubicBezTo>
                    <a:pt x="404809" y="2013832"/>
                    <a:pt x="404723" y="2013804"/>
                    <a:pt x="404571" y="2014538"/>
                  </a:cubicBezTo>
                  <a:cubicBezTo>
                    <a:pt x="404504" y="2014918"/>
                    <a:pt x="404609" y="2015138"/>
                    <a:pt x="404571" y="2015433"/>
                  </a:cubicBezTo>
                  <a:lnTo>
                    <a:pt x="404571" y="2016328"/>
                  </a:lnTo>
                  <a:lnTo>
                    <a:pt x="404571" y="2018414"/>
                  </a:lnTo>
                  <a:lnTo>
                    <a:pt x="415877" y="2027044"/>
                  </a:lnTo>
                  <a:lnTo>
                    <a:pt x="423020" y="2023177"/>
                  </a:lnTo>
                  <a:lnTo>
                    <a:pt x="423916" y="2021986"/>
                  </a:lnTo>
                  <a:cubicBezTo>
                    <a:pt x="425402" y="2019415"/>
                    <a:pt x="425687" y="2016795"/>
                    <a:pt x="425106" y="2014242"/>
                  </a:cubicBezTo>
                  <a:lnTo>
                    <a:pt x="425402" y="2014538"/>
                  </a:lnTo>
                  <a:lnTo>
                    <a:pt x="425402" y="2016919"/>
                  </a:lnTo>
                  <a:cubicBezTo>
                    <a:pt x="425306" y="2018138"/>
                    <a:pt x="425440" y="2017909"/>
                    <a:pt x="425402" y="2018109"/>
                  </a:cubicBezTo>
                  <a:cubicBezTo>
                    <a:pt x="426183" y="2015642"/>
                    <a:pt x="433279" y="1993745"/>
                    <a:pt x="433736" y="1992220"/>
                  </a:cubicBezTo>
                  <a:cubicBezTo>
                    <a:pt x="436851" y="1981867"/>
                    <a:pt x="438956" y="1973789"/>
                    <a:pt x="439985" y="1968703"/>
                  </a:cubicBezTo>
                  <a:cubicBezTo>
                    <a:pt x="447300" y="1932699"/>
                    <a:pt x="450091" y="1894913"/>
                    <a:pt x="449814" y="1848745"/>
                  </a:cubicBezTo>
                  <a:cubicBezTo>
                    <a:pt x="449652" y="1821837"/>
                    <a:pt x="450310" y="1681048"/>
                    <a:pt x="450110" y="1653483"/>
                  </a:cubicBezTo>
                  <a:cubicBezTo>
                    <a:pt x="449576" y="1581665"/>
                    <a:pt x="447166" y="1523162"/>
                    <a:pt x="441480" y="1465364"/>
                  </a:cubicBezTo>
                  <a:cubicBezTo>
                    <a:pt x="440089" y="1451267"/>
                    <a:pt x="430164" y="1347531"/>
                    <a:pt x="427488" y="1321898"/>
                  </a:cubicBezTo>
                  <a:cubicBezTo>
                    <a:pt x="415258" y="1204627"/>
                    <a:pt x="401608" y="1119778"/>
                    <a:pt x="379863" y="1039120"/>
                  </a:cubicBezTo>
                  <a:cubicBezTo>
                    <a:pt x="324389" y="833314"/>
                    <a:pt x="262934" y="652377"/>
                    <a:pt x="145605" y="334870"/>
                  </a:cubicBezTo>
                  <a:cubicBezTo>
                    <a:pt x="136709" y="310801"/>
                    <a:pt x="129574" y="290122"/>
                    <a:pt x="115249" y="247650"/>
                  </a:cubicBezTo>
                  <a:cubicBezTo>
                    <a:pt x="111210" y="235677"/>
                    <a:pt x="111077" y="235677"/>
                    <a:pt x="109591" y="231286"/>
                  </a:cubicBezTo>
                  <a:cubicBezTo>
                    <a:pt x="85102" y="158858"/>
                    <a:pt x="69891" y="117824"/>
                    <a:pt x="50060" y="74419"/>
                  </a:cubicBezTo>
                  <a:cubicBezTo>
                    <a:pt x="48526" y="71056"/>
                    <a:pt x="39430" y="44358"/>
                    <a:pt x="36667" y="37214"/>
                  </a:cubicBezTo>
                  <a:cubicBezTo>
                    <a:pt x="30114" y="20279"/>
                    <a:pt x="23732" y="8163"/>
                    <a:pt x="16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502887" y="3664530"/>
              <a:ext cx="349749" cy="531038"/>
            </a:xfrm>
            <a:custGeom>
              <a:rect b="b" l="l" r="r" t="t"/>
              <a:pathLst>
                <a:path extrusionOk="0" h="531038" w="349749">
                  <a:moveTo>
                    <a:pt x="345292" y="530350"/>
                  </a:moveTo>
                  <a:cubicBezTo>
                    <a:pt x="357512" y="530417"/>
                    <a:pt x="341148" y="396714"/>
                    <a:pt x="337272" y="377788"/>
                  </a:cubicBezTo>
                  <a:cubicBezTo>
                    <a:pt x="309325" y="241447"/>
                    <a:pt x="236278" y="146150"/>
                    <a:pt x="120654" y="69607"/>
                  </a:cubicBezTo>
                  <a:cubicBezTo>
                    <a:pt x="109272" y="62072"/>
                    <a:pt x="7597" y="-6260"/>
                    <a:pt x="328" y="465"/>
                  </a:cubicBezTo>
                  <a:cubicBezTo>
                    <a:pt x="-1144" y="1827"/>
                    <a:pt x="2720" y="3808"/>
                    <a:pt x="4392" y="4913"/>
                  </a:cubicBezTo>
                  <a:cubicBezTo>
                    <a:pt x="23179" y="17353"/>
                    <a:pt x="35828" y="32812"/>
                    <a:pt x="49179" y="51652"/>
                  </a:cubicBezTo>
                  <a:cubicBezTo>
                    <a:pt x="77773" y="92000"/>
                    <a:pt x="117721" y="134301"/>
                    <a:pt x="136247" y="180287"/>
                  </a:cubicBezTo>
                  <a:cubicBezTo>
                    <a:pt x="153287" y="222578"/>
                    <a:pt x="163126" y="276595"/>
                    <a:pt x="188015" y="314923"/>
                  </a:cubicBezTo>
                  <a:cubicBezTo>
                    <a:pt x="218362" y="361653"/>
                    <a:pt x="261034" y="397943"/>
                    <a:pt x="293142" y="443244"/>
                  </a:cubicBezTo>
                  <a:cubicBezTo>
                    <a:pt x="312859" y="471057"/>
                    <a:pt x="328795" y="499127"/>
                    <a:pt x="344825" y="528731"/>
                  </a:cubicBezTo>
                  <a:cubicBezTo>
                    <a:pt x="346978" y="532703"/>
                    <a:pt x="343273" y="530341"/>
                    <a:pt x="345292" y="53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633113" y="4255535"/>
              <a:ext cx="309080" cy="161443"/>
            </a:xfrm>
            <a:custGeom>
              <a:rect b="b" l="l" r="r" t="t"/>
              <a:pathLst>
                <a:path extrusionOk="0" h="161443" w="309080">
                  <a:moveTo>
                    <a:pt x="16069" y="0"/>
                  </a:moveTo>
                  <a:cubicBezTo>
                    <a:pt x="16507" y="1962"/>
                    <a:pt x="16183" y="3886"/>
                    <a:pt x="15173" y="5953"/>
                  </a:cubicBezTo>
                  <a:cubicBezTo>
                    <a:pt x="13592" y="9211"/>
                    <a:pt x="10839" y="12525"/>
                    <a:pt x="8334" y="13392"/>
                  </a:cubicBezTo>
                  <a:cubicBezTo>
                    <a:pt x="5258" y="14459"/>
                    <a:pt x="4096" y="12563"/>
                    <a:pt x="2972" y="10716"/>
                  </a:cubicBezTo>
                  <a:cubicBezTo>
                    <a:pt x="3229" y="12592"/>
                    <a:pt x="1505" y="13611"/>
                    <a:pt x="0" y="14583"/>
                  </a:cubicBezTo>
                  <a:cubicBezTo>
                    <a:pt x="1076" y="14926"/>
                    <a:pt x="2362" y="15412"/>
                    <a:pt x="3267" y="15773"/>
                  </a:cubicBezTo>
                  <a:cubicBezTo>
                    <a:pt x="4715" y="16345"/>
                    <a:pt x="5734" y="16840"/>
                    <a:pt x="6544" y="17269"/>
                  </a:cubicBezTo>
                  <a:cubicBezTo>
                    <a:pt x="10687" y="21641"/>
                    <a:pt x="17926" y="25270"/>
                    <a:pt x="29166" y="29766"/>
                  </a:cubicBezTo>
                  <a:cubicBezTo>
                    <a:pt x="34271" y="31813"/>
                    <a:pt x="39919" y="33976"/>
                    <a:pt x="46730" y="36319"/>
                  </a:cubicBezTo>
                  <a:cubicBezTo>
                    <a:pt x="51235" y="37862"/>
                    <a:pt x="76010" y="45901"/>
                    <a:pt x="79772" y="47330"/>
                  </a:cubicBezTo>
                  <a:cubicBezTo>
                    <a:pt x="154115" y="75600"/>
                    <a:pt x="283969" y="138389"/>
                    <a:pt x="288427" y="153886"/>
                  </a:cubicBezTo>
                  <a:cubicBezTo>
                    <a:pt x="290027" y="159448"/>
                    <a:pt x="295961" y="162630"/>
                    <a:pt x="301523" y="161030"/>
                  </a:cubicBezTo>
                  <a:cubicBezTo>
                    <a:pt x="307086" y="159439"/>
                    <a:pt x="310267" y="153791"/>
                    <a:pt x="308667" y="148237"/>
                  </a:cubicBezTo>
                  <a:cubicBezTo>
                    <a:pt x="301180" y="122215"/>
                    <a:pt x="175155" y="61131"/>
                    <a:pt x="87211" y="27680"/>
                  </a:cubicBezTo>
                  <a:cubicBezTo>
                    <a:pt x="82915" y="26051"/>
                    <a:pt x="57664" y="17783"/>
                    <a:pt x="53578" y="16373"/>
                  </a:cubicBezTo>
                  <a:cubicBezTo>
                    <a:pt x="47063" y="14135"/>
                    <a:pt x="41653" y="12316"/>
                    <a:pt x="36909" y="10420"/>
                  </a:cubicBezTo>
                  <a:cubicBezTo>
                    <a:pt x="28499" y="7058"/>
                    <a:pt x="22927" y="3981"/>
                    <a:pt x="21727" y="2677"/>
                  </a:cubicBezTo>
                  <a:cubicBezTo>
                    <a:pt x="20841" y="1714"/>
                    <a:pt x="17507" y="895"/>
                    <a:pt x="16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287063" y="3837744"/>
              <a:ext cx="379620" cy="439743"/>
            </a:xfrm>
            <a:custGeom>
              <a:rect b="b" l="l" r="r" t="t"/>
              <a:pathLst>
                <a:path extrusionOk="0" h="439743" w="379620">
                  <a:moveTo>
                    <a:pt x="379560" y="434613"/>
                  </a:moveTo>
                  <a:cubicBezTo>
                    <a:pt x="369425" y="417201"/>
                    <a:pt x="342355" y="392474"/>
                    <a:pt x="327915" y="372795"/>
                  </a:cubicBezTo>
                  <a:cubicBezTo>
                    <a:pt x="289653" y="320656"/>
                    <a:pt x="230769" y="278412"/>
                    <a:pt x="182361" y="237416"/>
                  </a:cubicBezTo>
                  <a:cubicBezTo>
                    <a:pt x="140824" y="202241"/>
                    <a:pt x="113030" y="157435"/>
                    <a:pt x="81037" y="114830"/>
                  </a:cubicBezTo>
                  <a:cubicBezTo>
                    <a:pt x="56650" y="82349"/>
                    <a:pt x="39183" y="42345"/>
                    <a:pt x="11695" y="12465"/>
                  </a:cubicBezTo>
                  <a:cubicBezTo>
                    <a:pt x="8192" y="8654"/>
                    <a:pt x="7236" y="-1289"/>
                    <a:pt x="2263" y="139"/>
                  </a:cubicBezTo>
                  <a:cubicBezTo>
                    <a:pt x="807" y="558"/>
                    <a:pt x="1021" y="6778"/>
                    <a:pt x="980" y="7045"/>
                  </a:cubicBezTo>
                  <a:cubicBezTo>
                    <a:pt x="-4258" y="41163"/>
                    <a:pt x="12567" y="87112"/>
                    <a:pt x="26216" y="117516"/>
                  </a:cubicBezTo>
                  <a:cubicBezTo>
                    <a:pt x="62926" y="199278"/>
                    <a:pt x="87624" y="268440"/>
                    <a:pt x="161548" y="331047"/>
                  </a:cubicBezTo>
                  <a:cubicBezTo>
                    <a:pt x="181926" y="348306"/>
                    <a:pt x="208176" y="357517"/>
                    <a:pt x="228366" y="374615"/>
                  </a:cubicBezTo>
                  <a:cubicBezTo>
                    <a:pt x="252657" y="395189"/>
                    <a:pt x="282424" y="410000"/>
                    <a:pt x="307636" y="429650"/>
                  </a:cubicBezTo>
                  <a:cubicBezTo>
                    <a:pt x="313618" y="434308"/>
                    <a:pt x="348765" y="441280"/>
                    <a:pt x="355175" y="439442"/>
                  </a:cubicBezTo>
                  <a:cubicBezTo>
                    <a:pt x="359214" y="438280"/>
                    <a:pt x="380912" y="436946"/>
                    <a:pt x="379560" y="4346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942190" y="3687690"/>
              <a:ext cx="141301" cy="825288"/>
            </a:xfrm>
            <a:custGeom>
              <a:rect b="b" l="l" r="r" t="t"/>
              <a:pathLst>
                <a:path extrusionOk="0" h="825288" w="141301">
                  <a:moveTo>
                    <a:pt x="29251" y="824773"/>
                  </a:moveTo>
                  <a:cubicBezTo>
                    <a:pt x="29670" y="829212"/>
                    <a:pt x="25822" y="803704"/>
                    <a:pt x="25432" y="797655"/>
                  </a:cubicBezTo>
                  <a:cubicBezTo>
                    <a:pt x="24298" y="780139"/>
                    <a:pt x="27965" y="761565"/>
                    <a:pt x="25670" y="744239"/>
                  </a:cubicBezTo>
                  <a:cubicBezTo>
                    <a:pt x="19059" y="694318"/>
                    <a:pt x="23841" y="629948"/>
                    <a:pt x="35157" y="580990"/>
                  </a:cubicBezTo>
                  <a:cubicBezTo>
                    <a:pt x="56569" y="488350"/>
                    <a:pt x="85820" y="396539"/>
                    <a:pt x="114900" y="305851"/>
                  </a:cubicBezTo>
                  <a:cubicBezTo>
                    <a:pt x="131807" y="253101"/>
                    <a:pt x="130807" y="198838"/>
                    <a:pt x="138970" y="144964"/>
                  </a:cubicBezTo>
                  <a:cubicBezTo>
                    <a:pt x="144761" y="106740"/>
                    <a:pt x="138817" y="71136"/>
                    <a:pt x="131493" y="33274"/>
                  </a:cubicBezTo>
                  <a:cubicBezTo>
                    <a:pt x="131150" y="31483"/>
                    <a:pt x="125092" y="517"/>
                    <a:pt x="123034" y="51"/>
                  </a:cubicBezTo>
                  <a:cubicBezTo>
                    <a:pt x="116110" y="-1559"/>
                    <a:pt x="106299" y="35570"/>
                    <a:pt x="104680" y="40189"/>
                  </a:cubicBezTo>
                  <a:cubicBezTo>
                    <a:pt x="90125" y="81604"/>
                    <a:pt x="70561" y="122323"/>
                    <a:pt x="60646" y="165195"/>
                  </a:cubicBezTo>
                  <a:cubicBezTo>
                    <a:pt x="51892" y="203086"/>
                    <a:pt x="29585" y="236671"/>
                    <a:pt x="23774" y="276723"/>
                  </a:cubicBezTo>
                  <a:cubicBezTo>
                    <a:pt x="9334" y="376269"/>
                    <a:pt x="2343" y="477615"/>
                    <a:pt x="1495" y="578256"/>
                  </a:cubicBezTo>
                  <a:cubicBezTo>
                    <a:pt x="1200" y="612937"/>
                    <a:pt x="14668" y="726170"/>
                    <a:pt x="0" y="750145"/>
                  </a:cubicBezTo>
                  <a:lnTo>
                    <a:pt x="29251" y="82477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1083304" y="3808620"/>
              <a:ext cx="300599" cy="1051239"/>
            </a:xfrm>
            <a:custGeom>
              <a:rect b="b" l="l" r="r" t="t"/>
              <a:pathLst>
                <a:path extrusionOk="0" h="1051239" w="300599">
                  <a:moveTo>
                    <a:pt x="17459" y="1049810"/>
                  </a:moveTo>
                  <a:cubicBezTo>
                    <a:pt x="25822" y="1062954"/>
                    <a:pt x="9753" y="981696"/>
                    <a:pt x="9401" y="960751"/>
                  </a:cubicBezTo>
                  <a:cubicBezTo>
                    <a:pt x="8372" y="900229"/>
                    <a:pt x="18354" y="835202"/>
                    <a:pt x="30918" y="775785"/>
                  </a:cubicBezTo>
                  <a:cubicBezTo>
                    <a:pt x="39395" y="735637"/>
                    <a:pt x="71923" y="702462"/>
                    <a:pt x="88839" y="667429"/>
                  </a:cubicBezTo>
                  <a:cubicBezTo>
                    <a:pt x="117366" y="608345"/>
                    <a:pt x="156276" y="554253"/>
                    <a:pt x="184670" y="495445"/>
                  </a:cubicBezTo>
                  <a:cubicBezTo>
                    <a:pt x="205768" y="451735"/>
                    <a:pt x="211121" y="397500"/>
                    <a:pt x="233447" y="355828"/>
                  </a:cubicBezTo>
                  <a:cubicBezTo>
                    <a:pt x="256174" y="313442"/>
                    <a:pt x="280939" y="261721"/>
                    <a:pt x="280996" y="213553"/>
                  </a:cubicBezTo>
                  <a:cubicBezTo>
                    <a:pt x="281063" y="168223"/>
                    <a:pt x="285492" y="117455"/>
                    <a:pt x="293827" y="72916"/>
                  </a:cubicBezTo>
                  <a:cubicBezTo>
                    <a:pt x="296808" y="56971"/>
                    <a:pt x="299599" y="40236"/>
                    <a:pt x="298484" y="23977"/>
                  </a:cubicBezTo>
                  <a:cubicBezTo>
                    <a:pt x="297951" y="16119"/>
                    <a:pt x="304333" y="-2931"/>
                    <a:pt x="297189" y="383"/>
                  </a:cubicBezTo>
                  <a:cubicBezTo>
                    <a:pt x="295265" y="1279"/>
                    <a:pt x="294598" y="43684"/>
                    <a:pt x="292531" y="49323"/>
                  </a:cubicBezTo>
                  <a:cubicBezTo>
                    <a:pt x="279758" y="84308"/>
                    <a:pt x="249954" y="130495"/>
                    <a:pt x="227885" y="160032"/>
                  </a:cubicBezTo>
                  <a:cubicBezTo>
                    <a:pt x="192138" y="207886"/>
                    <a:pt x="135950" y="244557"/>
                    <a:pt x="106479" y="299554"/>
                  </a:cubicBezTo>
                  <a:cubicBezTo>
                    <a:pt x="45319" y="413645"/>
                    <a:pt x="23469" y="555148"/>
                    <a:pt x="24583" y="683602"/>
                  </a:cubicBezTo>
                  <a:cubicBezTo>
                    <a:pt x="24983" y="730332"/>
                    <a:pt x="19802" y="766432"/>
                    <a:pt x="19802" y="766432"/>
                  </a:cubicBezTo>
                  <a:cubicBezTo>
                    <a:pt x="19802" y="766432"/>
                    <a:pt x="-23146" y="986002"/>
                    <a:pt x="17459" y="10498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259396" y="4451460"/>
              <a:ext cx="755570" cy="317914"/>
            </a:xfrm>
            <a:custGeom>
              <a:rect b="b" l="l" r="r" t="t"/>
              <a:pathLst>
                <a:path extrusionOk="0" h="317914" w="755570">
                  <a:moveTo>
                    <a:pt x="753508" y="303662"/>
                  </a:moveTo>
                  <a:cubicBezTo>
                    <a:pt x="752184" y="307443"/>
                    <a:pt x="758108" y="324503"/>
                    <a:pt x="746440" y="315149"/>
                  </a:cubicBezTo>
                  <a:cubicBezTo>
                    <a:pt x="716122" y="290841"/>
                    <a:pt x="628873" y="282316"/>
                    <a:pt x="616195" y="280840"/>
                  </a:cubicBezTo>
                  <a:cubicBezTo>
                    <a:pt x="492999" y="266505"/>
                    <a:pt x="354896" y="241968"/>
                    <a:pt x="245457" y="180904"/>
                  </a:cubicBezTo>
                  <a:cubicBezTo>
                    <a:pt x="181853" y="145413"/>
                    <a:pt x="109476" y="111562"/>
                    <a:pt x="57228" y="59803"/>
                  </a:cubicBezTo>
                  <a:cubicBezTo>
                    <a:pt x="38813" y="41563"/>
                    <a:pt x="-16805" y="-11711"/>
                    <a:pt x="4983" y="2329"/>
                  </a:cubicBezTo>
                  <a:cubicBezTo>
                    <a:pt x="65950" y="41619"/>
                    <a:pt x="172935" y="75243"/>
                    <a:pt x="234709" y="88016"/>
                  </a:cubicBezTo>
                  <a:cubicBezTo>
                    <a:pt x="288205" y="99074"/>
                    <a:pt x="346971" y="98798"/>
                    <a:pt x="398825" y="116819"/>
                  </a:cubicBezTo>
                  <a:cubicBezTo>
                    <a:pt x="487979" y="147814"/>
                    <a:pt x="563493" y="204049"/>
                    <a:pt x="645142" y="248274"/>
                  </a:cubicBezTo>
                  <a:cubicBezTo>
                    <a:pt x="670135" y="261819"/>
                    <a:pt x="738868" y="276925"/>
                    <a:pt x="754194" y="294375"/>
                  </a:cubicBezTo>
                  <a:cubicBezTo>
                    <a:pt x="757061" y="297642"/>
                    <a:pt x="754755" y="300137"/>
                    <a:pt x="753508" y="3036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1000288" y="4745719"/>
              <a:ext cx="104008" cy="131922"/>
            </a:xfrm>
            <a:custGeom>
              <a:rect b="b" l="l" r="r" t="t"/>
              <a:pathLst>
                <a:path extrusionOk="0" h="131922" w="104008">
                  <a:moveTo>
                    <a:pt x="11739" y="58"/>
                  </a:moveTo>
                  <a:cubicBezTo>
                    <a:pt x="9091" y="-246"/>
                    <a:pt x="6253" y="658"/>
                    <a:pt x="3995" y="2439"/>
                  </a:cubicBezTo>
                  <a:cubicBezTo>
                    <a:pt x="-510" y="6002"/>
                    <a:pt x="-1348" y="12517"/>
                    <a:pt x="2214" y="17022"/>
                  </a:cubicBezTo>
                  <a:cubicBezTo>
                    <a:pt x="5176" y="20766"/>
                    <a:pt x="8463" y="24604"/>
                    <a:pt x="12034" y="28633"/>
                  </a:cubicBezTo>
                  <a:cubicBezTo>
                    <a:pt x="19073" y="36568"/>
                    <a:pt x="25931" y="43606"/>
                    <a:pt x="38523" y="56313"/>
                  </a:cubicBezTo>
                  <a:cubicBezTo>
                    <a:pt x="53392" y="71305"/>
                    <a:pt x="57240" y="75353"/>
                    <a:pt x="63527" y="82211"/>
                  </a:cubicBezTo>
                  <a:cubicBezTo>
                    <a:pt x="65860" y="84755"/>
                    <a:pt x="66975" y="88108"/>
                    <a:pt x="68889" y="90841"/>
                  </a:cubicBezTo>
                  <a:cubicBezTo>
                    <a:pt x="75919" y="98756"/>
                    <a:pt x="80548" y="106319"/>
                    <a:pt x="83472" y="113463"/>
                  </a:cubicBezTo>
                  <a:cubicBezTo>
                    <a:pt x="83901" y="113901"/>
                    <a:pt x="84777" y="113711"/>
                    <a:pt x="84958" y="114358"/>
                  </a:cubicBezTo>
                  <a:cubicBezTo>
                    <a:pt x="85739" y="117092"/>
                    <a:pt x="88082" y="124617"/>
                    <a:pt x="88234" y="125074"/>
                  </a:cubicBezTo>
                  <a:cubicBezTo>
                    <a:pt x="89139" y="127741"/>
                    <a:pt x="89482" y="129255"/>
                    <a:pt x="90025" y="131027"/>
                  </a:cubicBezTo>
                  <a:cubicBezTo>
                    <a:pt x="92330" y="131456"/>
                    <a:pt x="93892" y="131922"/>
                    <a:pt x="93892" y="131922"/>
                  </a:cubicBezTo>
                  <a:cubicBezTo>
                    <a:pt x="93892" y="131922"/>
                    <a:pt x="94188" y="130379"/>
                    <a:pt x="96274" y="128046"/>
                  </a:cubicBezTo>
                  <a:cubicBezTo>
                    <a:pt x="96655" y="128360"/>
                    <a:pt x="97150" y="128065"/>
                    <a:pt x="97169" y="128646"/>
                  </a:cubicBezTo>
                  <a:cubicBezTo>
                    <a:pt x="97159" y="128388"/>
                    <a:pt x="104017" y="131922"/>
                    <a:pt x="104008" y="131922"/>
                  </a:cubicBezTo>
                  <a:cubicBezTo>
                    <a:pt x="104084" y="131198"/>
                    <a:pt x="99302" y="128951"/>
                    <a:pt x="96569" y="127750"/>
                  </a:cubicBezTo>
                  <a:cubicBezTo>
                    <a:pt x="97540" y="126750"/>
                    <a:pt x="97655" y="125788"/>
                    <a:pt x="100141" y="124474"/>
                  </a:cubicBezTo>
                  <a:cubicBezTo>
                    <a:pt x="102484" y="120597"/>
                    <a:pt x="102360" y="120549"/>
                    <a:pt x="102522" y="119121"/>
                  </a:cubicBezTo>
                  <a:cubicBezTo>
                    <a:pt x="102693" y="118140"/>
                    <a:pt x="102846" y="117425"/>
                    <a:pt x="102817" y="116444"/>
                  </a:cubicBezTo>
                  <a:cubicBezTo>
                    <a:pt x="102789" y="115311"/>
                    <a:pt x="101988" y="114472"/>
                    <a:pt x="101627" y="113463"/>
                  </a:cubicBezTo>
                  <a:cubicBezTo>
                    <a:pt x="101379" y="112587"/>
                    <a:pt x="98922" y="101614"/>
                    <a:pt x="98359" y="100071"/>
                  </a:cubicBezTo>
                  <a:cubicBezTo>
                    <a:pt x="93892" y="87765"/>
                    <a:pt x="87625" y="77306"/>
                    <a:pt x="79005" y="67924"/>
                  </a:cubicBezTo>
                  <a:cubicBezTo>
                    <a:pt x="72461" y="60780"/>
                    <a:pt x="68499" y="56942"/>
                    <a:pt x="53411" y="41730"/>
                  </a:cubicBezTo>
                  <a:cubicBezTo>
                    <a:pt x="41076" y="29290"/>
                    <a:pt x="34513" y="22194"/>
                    <a:pt x="27808" y="14641"/>
                  </a:cubicBezTo>
                  <a:cubicBezTo>
                    <a:pt x="24484" y="10888"/>
                    <a:pt x="21293" y="7345"/>
                    <a:pt x="18588" y="3925"/>
                  </a:cubicBezTo>
                  <a:cubicBezTo>
                    <a:pt x="16806" y="1678"/>
                    <a:pt x="14387" y="363"/>
                    <a:pt x="11739" y="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6 One column">
  <p:cSld name="CUSTOM_5">
    <p:bg>
      <p:bgPr>
        <a:solidFill>
          <a:schemeClr val="accent3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/>
          <p:nvPr/>
        </p:nvSpPr>
        <p:spPr>
          <a:xfrm>
            <a:off x="1301250" y="1222500"/>
            <a:ext cx="9589500" cy="5635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8"/>
          <p:cNvSpPr txBox="1"/>
          <p:nvPr>
            <p:ph type="title"/>
          </p:nvPr>
        </p:nvSpPr>
        <p:spPr>
          <a:xfrm>
            <a:off x="1291250" y="1454050"/>
            <a:ext cx="95895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2199000" y="2966525"/>
            <a:ext cx="77940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54" name="Google Shape;154;p28"/>
          <p:cNvGrpSpPr/>
          <p:nvPr/>
        </p:nvGrpSpPr>
        <p:grpSpPr>
          <a:xfrm>
            <a:off x="10216696" y="3914030"/>
            <a:ext cx="1812954" cy="2501662"/>
            <a:chOff x="259396" y="3664530"/>
            <a:chExt cx="1812954" cy="2501662"/>
          </a:xfrm>
        </p:grpSpPr>
        <p:sp>
          <p:nvSpPr>
            <p:cNvPr id="155" name="Google Shape;155;p28"/>
            <p:cNvSpPr/>
            <p:nvPr/>
          </p:nvSpPr>
          <p:spPr>
            <a:xfrm>
              <a:off x="1060156" y="4349599"/>
              <a:ext cx="684212" cy="1597125"/>
            </a:xfrm>
            <a:custGeom>
              <a:rect b="b" l="l" r="r" t="t"/>
              <a:pathLst>
                <a:path extrusionOk="0" h="1597125" w="684212">
                  <a:moveTo>
                    <a:pt x="676362" y="405"/>
                  </a:moveTo>
                  <a:cubicBezTo>
                    <a:pt x="673780" y="-310"/>
                    <a:pt x="671142" y="-119"/>
                    <a:pt x="668618" y="1300"/>
                  </a:cubicBezTo>
                  <a:cubicBezTo>
                    <a:pt x="649539" y="12054"/>
                    <a:pt x="634233" y="28647"/>
                    <a:pt x="613259" y="57860"/>
                  </a:cubicBezTo>
                  <a:cubicBezTo>
                    <a:pt x="610601" y="61556"/>
                    <a:pt x="601533" y="74567"/>
                    <a:pt x="599857" y="76910"/>
                  </a:cubicBezTo>
                  <a:cubicBezTo>
                    <a:pt x="594866" y="83882"/>
                    <a:pt x="591037" y="89007"/>
                    <a:pt x="587360" y="93579"/>
                  </a:cubicBezTo>
                  <a:cubicBezTo>
                    <a:pt x="523019" y="173589"/>
                    <a:pt x="479899" y="245312"/>
                    <a:pt x="401327" y="393911"/>
                  </a:cubicBezTo>
                  <a:cubicBezTo>
                    <a:pt x="390640" y="414104"/>
                    <a:pt x="381506" y="430440"/>
                    <a:pt x="361141" y="465939"/>
                  </a:cubicBezTo>
                  <a:cubicBezTo>
                    <a:pt x="360741" y="466635"/>
                    <a:pt x="333100" y="514993"/>
                    <a:pt x="323041" y="533805"/>
                  </a:cubicBezTo>
                  <a:cubicBezTo>
                    <a:pt x="304734" y="568047"/>
                    <a:pt x="292876" y="599632"/>
                    <a:pt x="271244" y="664774"/>
                  </a:cubicBezTo>
                  <a:cubicBezTo>
                    <a:pt x="270359" y="667450"/>
                    <a:pt x="270349" y="667460"/>
                    <a:pt x="269463" y="670136"/>
                  </a:cubicBezTo>
                  <a:cubicBezTo>
                    <a:pt x="252918" y="720000"/>
                    <a:pt x="244603" y="742602"/>
                    <a:pt x="233144" y="768663"/>
                  </a:cubicBezTo>
                  <a:cubicBezTo>
                    <a:pt x="137275" y="986709"/>
                    <a:pt x="72038" y="1169218"/>
                    <a:pt x="28062" y="1355041"/>
                  </a:cubicBezTo>
                  <a:cubicBezTo>
                    <a:pt x="19327" y="1391941"/>
                    <a:pt x="14822" y="1427679"/>
                    <a:pt x="9907" y="1484819"/>
                  </a:cubicBezTo>
                  <a:cubicBezTo>
                    <a:pt x="9450" y="1490086"/>
                    <a:pt x="8935" y="1494173"/>
                    <a:pt x="8116" y="1503869"/>
                  </a:cubicBezTo>
                  <a:cubicBezTo>
                    <a:pt x="4706" y="1544684"/>
                    <a:pt x="3020" y="1562715"/>
                    <a:pt x="87" y="1585127"/>
                  </a:cubicBezTo>
                  <a:cubicBezTo>
                    <a:pt x="-666" y="1590861"/>
                    <a:pt x="3573" y="1596281"/>
                    <a:pt x="9307" y="1597033"/>
                  </a:cubicBezTo>
                  <a:cubicBezTo>
                    <a:pt x="15050" y="1597786"/>
                    <a:pt x="20165" y="1593842"/>
                    <a:pt x="20918" y="1588108"/>
                  </a:cubicBezTo>
                  <a:cubicBezTo>
                    <a:pt x="23918" y="1565257"/>
                    <a:pt x="25814" y="1546503"/>
                    <a:pt x="29252" y="1505355"/>
                  </a:cubicBezTo>
                  <a:cubicBezTo>
                    <a:pt x="30062" y="1495677"/>
                    <a:pt x="30290" y="1491849"/>
                    <a:pt x="30738" y="1486610"/>
                  </a:cubicBezTo>
                  <a:cubicBezTo>
                    <a:pt x="35577" y="1430412"/>
                    <a:pt x="40168" y="1395465"/>
                    <a:pt x="48597" y="1359804"/>
                  </a:cubicBezTo>
                  <a:cubicBezTo>
                    <a:pt x="92250" y="1175371"/>
                    <a:pt x="157097" y="993967"/>
                    <a:pt x="252499" y="776997"/>
                  </a:cubicBezTo>
                  <a:cubicBezTo>
                    <a:pt x="264301" y="750137"/>
                    <a:pt x="272359" y="727172"/>
                    <a:pt x="289104" y="676680"/>
                  </a:cubicBezTo>
                  <a:cubicBezTo>
                    <a:pt x="289990" y="674013"/>
                    <a:pt x="290009" y="673994"/>
                    <a:pt x="290894" y="671327"/>
                  </a:cubicBezTo>
                  <a:cubicBezTo>
                    <a:pt x="312145" y="607300"/>
                    <a:pt x="323937" y="576477"/>
                    <a:pt x="341491" y="543635"/>
                  </a:cubicBezTo>
                  <a:cubicBezTo>
                    <a:pt x="351426" y="525061"/>
                    <a:pt x="359932" y="509764"/>
                    <a:pt x="378401" y="477550"/>
                  </a:cubicBezTo>
                  <a:cubicBezTo>
                    <a:pt x="378801" y="476855"/>
                    <a:pt x="408947" y="424210"/>
                    <a:pt x="419777" y="403732"/>
                  </a:cubicBezTo>
                  <a:cubicBezTo>
                    <a:pt x="497758" y="256256"/>
                    <a:pt x="540469" y="185342"/>
                    <a:pt x="603734" y="106676"/>
                  </a:cubicBezTo>
                  <a:cubicBezTo>
                    <a:pt x="607696" y="101742"/>
                    <a:pt x="611630" y="96379"/>
                    <a:pt x="616830" y="89111"/>
                  </a:cubicBezTo>
                  <a:cubicBezTo>
                    <a:pt x="618545" y="86711"/>
                    <a:pt x="627622" y="73976"/>
                    <a:pt x="630223" y="70357"/>
                  </a:cubicBezTo>
                  <a:cubicBezTo>
                    <a:pt x="649511" y="43506"/>
                    <a:pt x="663112" y="28265"/>
                    <a:pt x="678743" y="19455"/>
                  </a:cubicBezTo>
                  <a:cubicBezTo>
                    <a:pt x="683782" y="16616"/>
                    <a:pt x="685744" y="10206"/>
                    <a:pt x="682905" y="5167"/>
                  </a:cubicBezTo>
                  <a:cubicBezTo>
                    <a:pt x="681486" y="2653"/>
                    <a:pt x="678943" y="1129"/>
                    <a:pt x="676362" y="4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1316492" y="4740748"/>
              <a:ext cx="499154" cy="365381"/>
            </a:xfrm>
            <a:custGeom>
              <a:rect b="b" l="l" r="r" t="t"/>
              <a:pathLst>
                <a:path extrusionOk="0" h="365381" w="499154">
                  <a:moveTo>
                    <a:pt x="5412" y="353378"/>
                  </a:moveTo>
                  <a:cubicBezTo>
                    <a:pt x="32558" y="202568"/>
                    <a:pt x="209390" y="160696"/>
                    <a:pt x="326624" y="108385"/>
                  </a:cubicBezTo>
                  <a:cubicBezTo>
                    <a:pt x="362504" y="92374"/>
                    <a:pt x="414949" y="65732"/>
                    <a:pt x="443295" y="38690"/>
                  </a:cubicBezTo>
                  <a:cubicBezTo>
                    <a:pt x="453020" y="29413"/>
                    <a:pt x="468136" y="20117"/>
                    <a:pt x="479671" y="13097"/>
                  </a:cubicBezTo>
                  <a:cubicBezTo>
                    <a:pt x="485958" y="9277"/>
                    <a:pt x="502846" y="-4439"/>
                    <a:pt x="498426" y="1448"/>
                  </a:cubicBezTo>
                  <a:cubicBezTo>
                    <a:pt x="480138" y="25813"/>
                    <a:pt x="449210" y="42177"/>
                    <a:pt x="428189" y="64532"/>
                  </a:cubicBezTo>
                  <a:cubicBezTo>
                    <a:pt x="393213" y="101717"/>
                    <a:pt x="358647" y="152781"/>
                    <a:pt x="314698" y="179508"/>
                  </a:cubicBezTo>
                  <a:cubicBezTo>
                    <a:pt x="267597" y="208140"/>
                    <a:pt x="213886" y="222237"/>
                    <a:pt x="166242" y="249641"/>
                  </a:cubicBezTo>
                  <a:cubicBezTo>
                    <a:pt x="127161" y="272110"/>
                    <a:pt x="91175" y="299494"/>
                    <a:pt x="52542" y="322993"/>
                  </a:cubicBezTo>
                  <a:cubicBezTo>
                    <a:pt x="38673" y="331423"/>
                    <a:pt x="27243" y="338976"/>
                    <a:pt x="15480" y="349501"/>
                  </a:cubicBezTo>
                  <a:cubicBezTo>
                    <a:pt x="10289" y="354130"/>
                    <a:pt x="-2322" y="370303"/>
                    <a:pt x="373" y="363903"/>
                  </a:cubicBezTo>
                  <a:cubicBezTo>
                    <a:pt x="3107" y="357426"/>
                    <a:pt x="4983" y="355749"/>
                    <a:pt x="5412" y="3533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1426327" y="4286272"/>
              <a:ext cx="579329" cy="543086"/>
            </a:xfrm>
            <a:custGeom>
              <a:rect b="b" l="l" r="r" t="t"/>
              <a:pathLst>
                <a:path extrusionOk="0" h="543086" w="579329">
                  <a:moveTo>
                    <a:pt x="0" y="543087"/>
                  </a:moveTo>
                  <a:cubicBezTo>
                    <a:pt x="3705" y="522770"/>
                    <a:pt x="34147" y="496243"/>
                    <a:pt x="44625" y="477926"/>
                  </a:cubicBezTo>
                  <a:cubicBezTo>
                    <a:pt x="63741" y="444522"/>
                    <a:pt x="76610" y="396002"/>
                    <a:pt x="105061" y="368875"/>
                  </a:cubicBezTo>
                  <a:cubicBezTo>
                    <a:pt x="192700" y="285302"/>
                    <a:pt x="294694" y="225628"/>
                    <a:pt x="397897" y="159773"/>
                  </a:cubicBezTo>
                  <a:cubicBezTo>
                    <a:pt x="440884" y="132331"/>
                    <a:pt x="481384" y="89059"/>
                    <a:pt x="519389" y="55093"/>
                  </a:cubicBezTo>
                  <a:cubicBezTo>
                    <a:pt x="536305" y="39967"/>
                    <a:pt x="553564" y="27118"/>
                    <a:pt x="569490" y="11201"/>
                  </a:cubicBezTo>
                  <a:cubicBezTo>
                    <a:pt x="573005" y="7696"/>
                    <a:pt x="579329" y="0"/>
                    <a:pt x="579329" y="0"/>
                  </a:cubicBezTo>
                  <a:cubicBezTo>
                    <a:pt x="579329" y="0"/>
                    <a:pt x="575224" y="7382"/>
                    <a:pt x="572691" y="10754"/>
                  </a:cubicBezTo>
                  <a:cubicBezTo>
                    <a:pt x="561604" y="25518"/>
                    <a:pt x="552974" y="42729"/>
                    <a:pt x="541792" y="57617"/>
                  </a:cubicBezTo>
                  <a:cubicBezTo>
                    <a:pt x="516388" y="91459"/>
                    <a:pt x="492776" y="132874"/>
                    <a:pt x="462839" y="162773"/>
                  </a:cubicBezTo>
                  <a:cubicBezTo>
                    <a:pt x="380276" y="245259"/>
                    <a:pt x="270853" y="287579"/>
                    <a:pt x="192414" y="374409"/>
                  </a:cubicBezTo>
                  <a:cubicBezTo>
                    <a:pt x="149447" y="421977"/>
                    <a:pt x="115814" y="467935"/>
                    <a:pt x="64284" y="506987"/>
                  </a:cubicBezTo>
                  <a:cubicBezTo>
                    <a:pt x="59979" y="510245"/>
                    <a:pt x="19383" y="537420"/>
                    <a:pt x="15554" y="531886"/>
                  </a:cubicBezTo>
                  <a:cubicBezTo>
                    <a:pt x="11611" y="526180"/>
                    <a:pt x="36881" y="493957"/>
                    <a:pt x="39824" y="490042"/>
                  </a:cubicBezTo>
                  <a:cubicBezTo>
                    <a:pt x="68294" y="452123"/>
                    <a:pt x="80543" y="407241"/>
                    <a:pt x="108490" y="37001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1645711" y="4008904"/>
              <a:ext cx="426639" cy="441396"/>
            </a:xfrm>
            <a:custGeom>
              <a:rect b="b" l="l" r="r" t="t"/>
              <a:pathLst>
                <a:path extrusionOk="0" h="441396" w="426639">
                  <a:moveTo>
                    <a:pt x="1044" y="441160"/>
                  </a:moveTo>
                  <a:cubicBezTo>
                    <a:pt x="-2938" y="443151"/>
                    <a:pt x="5625" y="432006"/>
                    <a:pt x="7454" y="428816"/>
                  </a:cubicBezTo>
                  <a:cubicBezTo>
                    <a:pt x="14198" y="417024"/>
                    <a:pt x="20503" y="405717"/>
                    <a:pt x="28742" y="394754"/>
                  </a:cubicBezTo>
                  <a:cubicBezTo>
                    <a:pt x="49250" y="367437"/>
                    <a:pt x="69366" y="332765"/>
                    <a:pt x="84130" y="301933"/>
                  </a:cubicBezTo>
                  <a:cubicBezTo>
                    <a:pt x="131374" y="203283"/>
                    <a:pt x="217147" y="136903"/>
                    <a:pt x="302424" y="74038"/>
                  </a:cubicBezTo>
                  <a:cubicBezTo>
                    <a:pt x="328961" y="54464"/>
                    <a:pt x="358917" y="39481"/>
                    <a:pt x="387521" y="23536"/>
                  </a:cubicBezTo>
                  <a:cubicBezTo>
                    <a:pt x="400817" y="16126"/>
                    <a:pt x="426640" y="0"/>
                    <a:pt x="426640" y="0"/>
                  </a:cubicBezTo>
                  <a:cubicBezTo>
                    <a:pt x="426640" y="0"/>
                    <a:pt x="420277" y="4667"/>
                    <a:pt x="417943" y="7772"/>
                  </a:cubicBezTo>
                  <a:cubicBezTo>
                    <a:pt x="407790" y="21298"/>
                    <a:pt x="394702" y="33014"/>
                    <a:pt x="384311" y="46863"/>
                  </a:cubicBezTo>
                  <a:cubicBezTo>
                    <a:pt x="357898" y="82039"/>
                    <a:pt x="327847" y="114443"/>
                    <a:pt x="301700" y="149276"/>
                  </a:cubicBezTo>
                  <a:cubicBezTo>
                    <a:pt x="264058" y="199406"/>
                    <a:pt x="227139" y="251870"/>
                    <a:pt x="182933" y="296037"/>
                  </a:cubicBezTo>
                  <a:cubicBezTo>
                    <a:pt x="156035" y="322897"/>
                    <a:pt x="126317" y="334737"/>
                    <a:pt x="98656" y="361121"/>
                  </a:cubicBezTo>
                  <a:cubicBezTo>
                    <a:pt x="80101" y="378809"/>
                    <a:pt x="43182" y="401831"/>
                    <a:pt x="20722" y="41304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1388329" y="4191271"/>
              <a:ext cx="110033" cy="635808"/>
            </a:xfrm>
            <a:custGeom>
              <a:rect b="b" l="l" r="r" t="t"/>
              <a:pathLst>
                <a:path extrusionOk="0" h="635808" w="110033">
                  <a:moveTo>
                    <a:pt x="38769" y="633231"/>
                  </a:moveTo>
                  <a:cubicBezTo>
                    <a:pt x="16729" y="653500"/>
                    <a:pt x="-245" y="548134"/>
                    <a:pt x="3" y="530485"/>
                  </a:cubicBezTo>
                  <a:cubicBezTo>
                    <a:pt x="1908" y="397868"/>
                    <a:pt x="41713" y="266537"/>
                    <a:pt x="55390" y="134693"/>
                  </a:cubicBezTo>
                  <a:cubicBezTo>
                    <a:pt x="59515" y="94983"/>
                    <a:pt x="65458" y="36652"/>
                    <a:pt x="89852" y="4562"/>
                  </a:cubicBezTo>
                  <a:cubicBezTo>
                    <a:pt x="89985" y="4390"/>
                    <a:pt x="92100" y="-229"/>
                    <a:pt x="93319" y="9"/>
                  </a:cubicBezTo>
                  <a:cubicBezTo>
                    <a:pt x="95596" y="438"/>
                    <a:pt x="92195" y="51806"/>
                    <a:pt x="92005" y="53987"/>
                  </a:cubicBezTo>
                  <a:cubicBezTo>
                    <a:pt x="89319" y="83676"/>
                    <a:pt x="97129" y="117147"/>
                    <a:pt x="101653" y="146551"/>
                  </a:cubicBezTo>
                  <a:cubicBezTo>
                    <a:pt x="120875" y="271367"/>
                    <a:pt x="105273" y="397440"/>
                    <a:pt x="72735" y="518131"/>
                  </a:cubicBezTo>
                  <a:cubicBezTo>
                    <a:pt x="62763" y="555136"/>
                    <a:pt x="64696" y="609380"/>
                    <a:pt x="38769" y="6332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822665" y="4139149"/>
              <a:ext cx="450147" cy="2027043"/>
            </a:xfrm>
            <a:custGeom>
              <a:rect b="b" l="l" r="r" t="t"/>
              <a:pathLst>
                <a:path extrusionOk="0" h="2027043" w="450147">
                  <a:moveTo>
                    <a:pt x="16427" y="0"/>
                  </a:moveTo>
                  <a:cubicBezTo>
                    <a:pt x="14436" y="562"/>
                    <a:pt x="12626" y="1191"/>
                    <a:pt x="10169" y="1791"/>
                  </a:cubicBezTo>
                  <a:cubicBezTo>
                    <a:pt x="9997" y="1943"/>
                    <a:pt x="9778" y="2238"/>
                    <a:pt x="9578" y="2381"/>
                  </a:cubicBezTo>
                  <a:cubicBezTo>
                    <a:pt x="8978" y="2838"/>
                    <a:pt x="8150" y="3048"/>
                    <a:pt x="7197" y="3572"/>
                  </a:cubicBezTo>
                  <a:cubicBezTo>
                    <a:pt x="5511" y="4515"/>
                    <a:pt x="3292" y="5829"/>
                    <a:pt x="949" y="6848"/>
                  </a:cubicBezTo>
                  <a:cubicBezTo>
                    <a:pt x="-3452" y="8763"/>
                    <a:pt x="8407" y="22393"/>
                    <a:pt x="17017" y="44653"/>
                  </a:cubicBezTo>
                  <a:cubicBezTo>
                    <a:pt x="19465" y="50968"/>
                    <a:pt x="28971" y="78591"/>
                    <a:pt x="31010" y="83048"/>
                  </a:cubicBezTo>
                  <a:cubicBezTo>
                    <a:pt x="50460" y="125625"/>
                    <a:pt x="65671" y="166049"/>
                    <a:pt x="89941" y="237830"/>
                  </a:cubicBezTo>
                  <a:cubicBezTo>
                    <a:pt x="91427" y="242221"/>
                    <a:pt x="116973" y="317992"/>
                    <a:pt x="125964" y="342309"/>
                  </a:cubicBezTo>
                  <a:cubicBezTo>
                    <a:pt x="243084" y="659254"/>
                    <a:pt x="304348" y="839448"/>
                    <a:pt x="359622" y="1044483"/>
                  </a:cubicBezTo>
                  <a:cubicBezTo>
                    <a:pt x="381015" y="1123845"/>
                    <a:pt x="394522" y="1208027"/>
                    <a:pt x="406647" y="1324280"/>
                  </a:cubicBezTo>
                  <a:cubicBezTo>
                    <a:pt x="409314" y="1349826"/>
                    <a:pt x="418953" y="1453325"/>
                    <a:pt x="420344" y="1467450"/>
                  </a:cubicBezTo>
                  <a:cubicBezTo>
                    <a:pt x="425964" y="1524524"/>
                    <a:pt x="428450" y="1582245"/>
                    <a:pt x="428974" y="1653483"/>
                  </a:cubicBezTo>
                  <a:cubicBezTo>
                    <a:pt x="429183" y="1680924"/>
                    <a:pt x="428516" y="1821732"/>
                    <a:pt x="428678" y="1848745"/>
                  </a:cubicBezTo>
                  <a:cubicBezTo>
                    <a:pt x="428945" y="1893579"/>
                    <a:pt x="426430" y="1930136"/>
                    <a:pt x="419449" y="1964531"/>
                  </a:cubicBezTo>
                  <a:cubicBezTo>
                    <a:pt x="418582" y="1968798"/>
                    <a:pt x="416429" y="1976514"/>
                    <a:pt x="413495" y="1986267"/>
                  </a:cubicBezTo>
                  <a:cubicBezTo>
                    <a:pt x="413019" y="1987839"/>
                    <a:pt x="404942" y="2013395"/>
                    <a:pt x="404866" y="2013652"/>
                  </a:cubicBezTo>
                  <a:cubicBezTo>
                    <a:pt x="404809" y="2013832"/>
                    <a:pt x="404723" y="2013804"/>
                    <a:pt x="404571" y="2014538"/>
                  </a:cubicBezTo>
                  <a:cubicBezTo>
                    <a:pt x="404504" y="2014918"/>
                    <a:pt x="404609" y="2015138"/>
                    <a:pt x="404571" y="2015433"/>
                  </a:cubicBezTo>
                  <a:lnTo>
                    <a:pt x="404571" y="2016328"/>
                  </a:lnTo>
                  <a:lnTo>
                    <a:pt x="404571" y="2018414"/>
                  </a:lnTo>
                  <a:lnTo>
                    <a:pt x="415877" y="2027044"/>
                  </a:lnTo>
                  <a:lnTo>
                    <a:pt x="423020" y="2023177"/>
                  </a:lnTo>
                  <a:lnTo>
                    <a:pt x="423916" y="2021986"/>
                  </a:lnTo>
                  <a:cubicBezTo>
                    <a:pt x="425402" y="2019415"/>
                    <a:pt x="425687" y="2016795"/>
                    <a:pt x="425106" y="2014242"/>
                  </a:cubicBezTo>
                  <a:lnTo>
                    <a:pt x="425402" y="2014538"/>
                  </a:lnTo>
                  <a:lnTo>
                    <a:pt x="425402" y="2016919"/>
                  </a:lnTo>
                  <a:cubicBezTo>
                    <a:pt x="425306" y="2018138"/>
                    <a:pt x="425440" y="2017909"/>
                    <a:pt x="425402" y="2018109"/>
                  </a:cubicBezTo>
                  <a:cubicBezTo>
                    <a:pt x="426183" y="2015642"/>
                    <a:pt x="433279" y="1993745"/>
                    <a:pt x="433736" y="1992220"/>
                  </a:cubicBezTo>
                  <a:cubicBezTo>
                    <a:pt x="436851" y="1981867"/>
                    <a:pt x="438956" y="1973789"/>
                    <a:pt x="439985" y="1968703"/>
                  </a:cubicBezTo>
                  <a:cubicBezTo>
                    <a:pt x="447300" y="1932699"/>
                    <a:pt x="450091" y="1894913"/>
                    <a:pt x="449814" y="1848745"/>
                  </a:cubicBezTo>
                  <a:cubicBezTo>
                    <a:pt x="449652" y="1821837"/>
                    <a:pt x="450310" y="1681048"/>
                    <a:pt x="450110" y="1653483"/>
                  </a:cubicBezTo>
                  <a:cubicBezTo>
                    <a:pt x="449576" y="1581665"/>
                    <a:pt x="447166" y="1523162"/>
                    <a:pt x="441480" y="1465364"/>
                  </a:cubicBezTo>
                  <a:cubicBezTo>
                    <a:pt x="440089" y="1451267"/>
                    <a:pt x="430164" y="1347531"/>
                    <a:pt x="427488" y="1321898"/>
                  </a:cubicBezTo>
                  <a:cubicBezTo>
                    <a:pt x="415258" y="1204627"/>
                    <a:pt x="401608" y="1119778"/>
                    <a:pt x="379863" y="1039120"/>
                  </a:cubicBezTo>
                  <a:cubicBezTo>
                    <a:pt x="324389" y="833314"/>
                    <a:pt x="262934" y="652377"/>
                    <a:pt x="145605" y="334870"/>
                  </a:cubicBezTo>
                  <a:cubicBezTo>
                    <a:pt x="136709" y="310801"/>
                    <a:pt x="129574" y="290122"/>
                    <a:pt x="115249" y="247650"/>
                  </a:cubicBezTo>
                  <a:cubicBezTo>
                    <a:pt x="111210" y="235677"/>
                    <a:pt x="111077" y="235677"/>
                    <a:pt x="109591" y="231286"/>
                  </a:cubicBezTo>
                  <a:cubicBezTo>
                    <a:pt x="85102" y="158858"/>
                    <a:pt x="69891" y="117824"/>
                    <a:pt x="50060" y="74419"/>
                  </a:cubicBezTo>
                  <a:cubicBezTo>
                    <a:pt x="48526" y="71056"/>
                    <a:pt x="39430" y="44358"/>
                    <a:pt x="36667" y="37214"/>
                  </a:cubicBezTo>
                  <a:cubicBezTo>
                    <a:pt x="30114" y="20279"/>
                    <a:pt x="23732" y="8163"/>
                    <a:pt x="16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502887" y="3664530"/>
              <a:ext cx="349749" cy="531038"/>
            </a:xfrm>
            <a:custGeom>
              <a:rect b="b" l="l" r="r" t="t"/>
              <a:pathLst>
                <a:path extrusionOk="0" h="531038" w="349749">
                  <a:moveTo>
                    <a:pt x="345292" y="530350"/>
                  </a:moveTo>
                  <a:cubicBezTo>
                    <a:pt x="357512" y="530417"/>
                    <a:pt x="341148" y="396714"/>
                    <a:pt x="337272" y="377788"/>
                  </a:cubicBezTo>
                  <a:cubicBezTo>
                    <a:pt x="309325" y="241447"/>
                    <a:pt x="236278" y="146150"/>
                    <a:pt x="120654" y="69607"/>
                  </a:cubicBezTo>
                  <a:cubicBezTo>
                    <a:pt x="109272" y="62072"/>
                    <a:pt x="7597" y="-6260"/>
                    <a:pt x="328" y="465"/>
                  </a:cubicBezTo>
                  <a:cubicBezTo>
                    <a:pt x="-1144" y="1827"/>
                    <a:pt x="2720" y="3808"/>
                    <a:pt x="4392" y="4913"/>
                  </a:cubicBezTo>
                  <a:cubicBezTo>
                    <a:pt x="23179" y="17353"/>
                    <a:pt x="35828" y="32812"/>
                    <a:pt x="49179" y="51652"/>
                  </a:cubicBezTo>
                  <a:cubicBezTo>
                    <a:pt x="77773" y="92000"/>
                    <a:pt x="117721" y="134301"/>
                    <a:pt x="136247" y="180287"/>
                  </a:cubicBezTo>
                  <a:cubicBezTo>
                    <a:pt x="153287" y="222578"/>
                    <a:pt x="163126" y="276595"/>
                    <a:pt x="188015" y="314923"/>
                  </a:cubicBezTo>
                  <a:cubicBezTo>
                    <a:pt x="218362" y="361653"/>
                    <a:pt x="261034" y="397943"/>
                    <a:pt x="293142" y="443244"/>
                  </a:cubicBezTo>
                  <a:cubicBezTo>
                    <a:pt x="312859" y="471057"/>
                    <a:pt x="328795" y="499127"/>
                    <a:pt x="344825" y="528731"/>
                  </a:cubicBezTo>
                  <a:cubicBezTo>
                    <a:pt x="346978" y="532703"/>
                    <a:pt x="343273" y="530341"/>
                    <a:pt x="345292" y="53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633113" y="4255535"/>
              <a:ext cx="309080" cy="161443"/>
            </a:xfrm>
            <a:custGeom>
              <a:rect b="b" l="l" r="r" t="t"/>
              <a:pathLst>
                <a:path extrusionOk="0" h="161443" w="309080">
                  <a:moveTo>
                    <a:pt x="16069" y="0"/>
                  </a:moveTo>
                  <a:cubicBezTo>
                    <a:pt x="16507" y="1962"/>
                    <a:pt x="16183" y="3886"/>
                    <a:pt x="15173" y="5953"/>
                  </a:cubicBezTo>
                  <a:cubicBezTo>
                    <a:pt x="13592" y="9211"/>
                    <a:pt x="10839" y="12525"/>
                    <a:pt x="8334" y="13392"/>
                  </a:cubicBezTo>
                  <a:cubicBezTo>
                    <a:pt x="5258" y="14459"/>
                    <a:pt x="4096" y="12563"/>
                    <a:pt x="2972" y="10716"/>
                  </a:cubicBezTo>
                  <a:cubicBezTo>
                    <a:pt x="3229" y="12592"/>
                    <a:pt x="1505" y="13611"/>
                    <a:pt x="0" y="14583"/>
                  </a:cubicBezTo>
                  <a:cubicBezTo>
                    <a:pt x="1076" y="14926"/>
                    <a:pt x="2362" y="15412"/>
                    <a:pt x="3267" y="15773"/>
                  </a:cubicBezTo>
                  <a:cubicBezTo>
                    <a:pt x="4715" y="16345"/>
                    <a:pt x="5734" y="16840"/>
                    <a:pt x="6544" y="17269"/>
                  </a:cubicBezTo>
                  <a:cubicBezTo>
                    <a:pt x="10687" y="21641"/>
                    <a:pt x="17926" y="25270"/>
                    <a:pt x="29166" y="29766"/>
                  </a:cubicBezTo>
                  <a:cubicBezTo>
                    <a:pt x="34271" y="31813"/>
                    <a:pt x="39919" y="33976"/>
                    <a:pt x="46730" y="36319"/>
                  </a:cubicBezTo>
                  <a:cubicBezTo>
                    <a:pt x="51235" y="37862"/>
                    <a:pt x="76010" y="45901"/>
                    <a:pt x="79772" y="47330"/>
                  </a:cubicBezTo>
                  <a:cubicBezTo>
                    <a:pt x="154115" y="75600"/>
                    <a:pt x="283969" y="138389"/>
                    <a:pt x="288427" y="153886"/>
                  </a:cubicBezTo>
                  <a:cubicBezTo>
                    <a:pt x="290027" y="159448"/>
                    <a:pt x="295961" y="162630"/>
                    <a:pt x="301523" y="161030"/>
                  </a:cubicBezTo>
                  <a:cubicBezTo>
                    <a:pt x="307086" y="159439"/>
                    <a:pt x="310267" y="153791"/>
                    <a:pt x="308667" y="148237"/>
                  </a:cubicBezTo>
                  <a:cubicBezTo>
                    <a:pt x="301180" y="122215"/>
                    <a:pt x="175155" y="61131"/>
                    <a:pt x="87211" y="27680"/>
                  </a:cubicBezTo>
                  <a:cubicBezTo>
                    <a:pt x="82915" y="26051"/>
                    <a:pt x="57664" y="17783"/>
                    <a:pt x="53578" y="16373"/>
                  </a:cubicBezTo>
                  <a:cubicBezTo>
                    <a:pt x="47063" y="14135"/>
                    <a:pt x="41653" y="12316"/>
                    <a:pt x="36909" y="10420"/>
                  </a:cubicBezTo>
                  <a:cubicBezTo>
                    <a:pt x="28499" y="7058"/>
                    <a:pt x="22927" y="3981"/>
                    <a:pt x="21727" y="2677"/>
                  </a:cubicBezTo>
                  <a:cubicBezTo>
                    <a:pt x="20841" y="1714"/>
                    <a:pt x="17507" y="895"/>
                    <a:pt x="16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287063" y="3837744"/>
              <a:ext cx="379620" cy="439743"/>
            </a:xfrm>
            <a:custGeom>
              <a:rect b="b" l="l" r="r" t="t"/>
              <a:pathLst>
                <a:path extrusionOk="0" h="439743" w="379620">
                  <a:moveTo>
                    <a:pt x="379560" y="434613"/>
                  </a:moveTo>
                  <a:cubicBezTo>
                    <a:pt x="369425" y="417201"/>
                    <a:pt x="342355" y="392474"/>
                    <a:pt x="327915" y="372795"/>
                  </a:cubicBezTo>
                  <a:cubicBezTo>
                    <a:pt x="289653" y="320656"/>
                    <a:pt x="230769" y="278412"/>
                    <a:pt x="182361" y="237416"/>
                  </a:cubicBezTo>
                  <a:cubicBezTo>
                    <a:pt x="140824" y="202241"/>
                    <a:pt x="113030" y="157435"/>
                    <a:pt x="81037" y="114830"/>
                  </a:cubicBezTo>
                  <a:cubicBezTo>
                    <a:pt x="56650" y="82349"/>
                    <a:pt x="39183" y="42345"/>
                    <a:pt x="11695" y="12465"/>
                  </a:cubicBezTo>
                  <a:cubicBezTo>
                    <a:pt x="8192" y="8654"/>
                    <a:pt x="7236" y="-1289"/>
                    <a:pt x="2263" y="139"/>
                  </a:cubicBezTo>
                  <a:cubicBezTo>
                    <a:pt x="807" y="558"/>
                    <a:pt x="1021" y="6778"/>
                    <a:pt x="980" y="7045"/>
                  </a:cubicBezTo>
                  <a:cubicBezTo>
                    <a:pt x="-4258" y="41163"/>
                    <a:pt x="12567" y="87112"/>
                    <a:pt x="26216" y="117516"/>
                  </a:cubicBezTo>
                  <a:cubicBezTo>
                    <a:pt x="62926" y="199278"/>
                    <a:pt x="87624" y="268440"/>
                    <a:pt x="161548" y="331047"/>
                  </a:cubicBezTo>
                  <a:cubicBezTo>
                    <a:pt x="181926" y="348306"/>
                    <a:pt x="208176" y="357517"/>
                    <a:pt x="228366" y="374615"/>
                  </a:cubicBezTo>
                  <a:cubicBezTo>
                    <a:pt x="252657" y="395189"/>
                    <a:pt x="282424" y="410000"/>
                    <a:pt x="307636" y="429650"/>
                  </a:cubicBezTo>
                  <a:cubicBezTo>
                    <a:pt x="313618" y="434308"/>
                    <a:pt x="348765" y="441280"/>
                    <a:pt x="355175" y="439442"/>
                  </a:cubicBezTo>
                  <a:cubicBezTo>
                    <a:pt x="359214" y="438280"/>
                    <a:pt x="380912" y="436946"/>
                    <a:pt x="379560" y="4346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942190" y="3687690"/>
              <a:ext cx="141301" cy="825288"/>
            </a:xfrm>
            <a:custGeom>
              <a:rect b="b" l="l" r="r" t="t"/>
              <a:pathLst>
                <a:path extrusionOk="0" h="825288" w="141301">
                  <a:moveTo>
                    <a:pt x="29251" y="824773"/>
                  </a:moveTo>
                  <a:cubicBezTo>
                    <a:pt x="29670" y="829212"/>
                    <a:pt x="25822" y="803704"/>
                    <a:pt x="25432" y="797655"/>
                  </a:cubicBezTo>
                  <a:cubicBezTo>
                    <a:pt x="24298" y="780139"/>
                    <a:pt x="27965" y="761565"/>
                    <a:pt x="25670" y="744239"/>
                  </a:cubicBezTo>
                  <a:cubicBezTo>
                    <a:pt x="19059" y="694318"/>
                    <a:pt x="23841" y="629948"/>
                    <a:pt x="35157" y="580990"/>
                  </a:cubicBezTo>
                  <a:cubicBezTo>
                    <a:pt x="56569" y="488350"/>
                    <a:pt x="85820" y="396539"/>
                    <a:pt x="114900" y="305851"/>
                  </a:cubicBezTo>
                  <a:cubicBezTo>
                    <a:pt x="131807" y="253101"/>
                    <a:pt x="130807" y="198838"/>
                    <a:pt x="138970" y="144964"/>
                  </a:cubicBezTo>
                  <a:cubicBezTo>
                    <a:pt x="144761" y="106740"/>
                    <a:pt x="138817" y="71136"/>
                    <a:pt x="131493" y="33274"/>
                  </a:cubicBezTo>
                  <a:cubicBezTo>
                    <a:pt x="131150" y="31483"/>
                    <a:pt x="125092" y="517"/>
                    <a:pt x="123034" y="51"/>
                  </a:cubicBezTo>
                  <a:cubicBezTo>
                    <a:pt x="116110" y="-1559"/>
                    <a:pt x="106299" y="35570"/>
                    <a:pt x="104680" y="40189"/>
                  </a:cubicBezTo>
                  <a:cubicBezTo>
                    <a:pt x="90125" y="81604"/>
                    <a:pt x="70561" y="122323"/>
                    <a:pt x="60646" y="165195"/>
                  </a:cubicBezTo>
                  <a:cubicBezTo>
                    <a:pt x="51892" y="203086"/>
                    <a:pt x="29585" y="236671"/>
                    <a:pt x="23774" y="276723"/>
                  </a:cubicBezTo>
                  <a:cubicBezTo>
                    <a:pt x="9334" y="376269"/>
                    <a:pt x="2343" y="477615"/>
                    <a:pt x="1495" y="578256"/>
                  </a:cubicBezTo>
                  <a:cubicBezTo>
                    <a:pt x="1200" y="612937"/>
                    <a:pt x="14668" y="726170"/>
                    <a:pt x="0" y="750145"/>
                  </a:cubicBezTo>
                  <a:lnTo>
                    <a:pt x="29251" y="82477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1083304" y="3808620"/>
              <a:ext cx="300599" cy="1051239"/>
            </a:xfrm>
            <a:custGeom>
              <a:rect b="b" l="l" r="r" t="t"/>
              <a:pathLst>
                <a:path extrusionOk="0" h="1051239" w="300599">
                  <a:moveTo>
                    <a:pt x="17459" y="1049810"/>
                  </a:moveTo>
                  <a:cubicBezTo>
                    <a:pt x="25822" y="1062954"/>
                    <a:pt x="9753" y="981696"/>
                    <a:pt x="9401" y="960751"/>
                  </a:cubicBezTo>
                  <a:cubicBezTo>
                    <a:pt x="8372" y="900229"/>
                    <a:pt x="18354" y="835202"/>
                    <a:pt x="30918" y="775785"/>
                  </a:cubicBezTo>
                  <a:cubicBezTo>
                    <a:pt x="39395" y="735637"/>
                    <a:pt x="71923" y="702462"/>
                    <a:pt x="88839" y="667429"/>
                  </a:cubicBezTo>
                  <a:cubicBezTo>
                    <a:pt x="117366" y="608345"/>
                    <a:pt x="156276" y="554253"/>
                    <a:pt x="184670" y="495445"/>
                  </a:cubicBezTo>
                  <a:cubicBezTo>
                    <a:pt x="205768" y="451735"/>
                    <a:pt x="211121" y="397500"/>
                    <a:pt x="233447" y="355828"/>
                  </a:cubicBezTo>
                  <a:cubicBezTo>
                    <a:pt x="256174" y="313442"/>
                    <a:pt x="280939" y="261721"/>
                    <a:pt x="280996" y="213553"/>
                  </a:cubicBezTo>
                  <a:cubicBezTo>
                    <a:pt x="281063" y="168223"/>
                    <a:pt x="285492" y="117455"/>
                    <a:pt x="293827" y="72916"/>
                  </a:cubicBezTo>
                  <a:cubicBezTo>
                    <a:pt x="296808" y="56971"/>
                    <a:pt x="299599" y="40236"/>
                    <a:pt x="298484" y="23977"/>
                  </a:cubicBezTo>
                  <a:cubicBezTo>
                    <a:pt x="297951" y="16119"/>
                    <a:pt x="304333" y="-2931"/>
                    <a:pt x="297189" y="383"/>
                  </a:cubicBezTo>
                  <a:cubicBezTo>
                    <a:pt x="295265" y="1279"/>
                    <a:pt x="294598" y="43684"/>
                    <a:pt x="292531" y="49323"/>
                  </a:cubicBezTo>
                  <a:cubicBezTo>
                    <a:pt x="279758" y="84308"/>
                    <a:pt x="249954" y="130495"/>
                    <a:pt x="227885" y="160032"/>
                  </a:cubicBezTo>
                  <a:cubicBezTo>
                    <a:pt x="192138" y="207886"/>
                    <a:pt x="135950" y="244557"/>
                    <a:pt x="106479" y="299554"/>
                  </a:cubicBezTo>
                  <a:cubicBezTo>
                    <a:pt x="45319" y="413645"/>
                    <a:pt x="23469" y="555148"/>
                    <a:pt x="24583" y="683602"/>
                  </a:cubicBezTo>
                  <a:cubicBezTo>
                    <a:pt x="24983" y="730332"/>
                    <a:pt x="19802" y="766432"/>
                    <a:pt x="19802" y="766432"/>
                  </a:cubicBezTo>
                  <a:cubicBezTo>
                    <a:pt x="19802" y="766432"/>
                    <a:pt x="-23146" y="986002"/>
                    <a:pt x="17459" y="10498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259396" y="4451460"/>
              <a:ext cx="755570" cy="317914"/>
            </a:xfrm>
            <a:custGeom>
              <a:rect b="b" l="l" r="r" t="t"/>
              <a:pathLst>
                <a:path extrusionOk="0" h="317914" w="755570">
                  <a:moveTo>
                    <a:pt x="753508" y="303662"/>
                  </a:moveTo>
                  <a:cubicBezTo>
                    <a:pt x="752184" y="307443"/>
                    <a:pt x="758108" y="324503"/>
                    <a:pt x="746440" y="315149"/>
                  </a:cubicBezTo>
                  <a:cubicBezTo>
                    <a:pt x="716122" y="290841"/>
                    <a:pt x="628873" y="282316"/>
                    <a:pt x="616195" y="280840"/>
                  </a:cubicBezTo>
                  <a:cubicBezTo>
                    <a:pt x="492999" y="266505"/>
                    <a:pt x="354896" y="241968"/>
                    <a:pt x="245457" y="180904"/>
                  </a:cubicBezTo>
                  <a:cubicBezTo>
                    <a:pt x="181853" y="145413"/>
                    <a:pt x="109476" y="111562"/>
                    <a:pt x="57228" y="59803"/>
                  </a:cubicBezTo>
                  <a:cubicBezTo>
                    <a:pt x="38813" y="41563"/>
                    <a:pt x="-16805" y="-11711"/>
                    <a:pt x="4983" y="2329"/>
                  </a:cubicBezTo>
                  <a:cubicBezTo>
                    <a:pt x="65950" y="41619"/>
                    <a:pt x="172935" y="75243"/>
                    <a:pt x="234709" y="88016"/>
                  </a:cubicBezTo>
                  <a:cubicBezTo>
                    <a:pt x="288205" y="99074"/>
                    <a:pt x="346971" y="98798"/>
                    <a:pt x="398825" y="116819"/>
                  </a:cubicBezTo>
                  <a:cubicBezTo>
                    <a:pt x="487979" y="147814"/>
                    <a:pt x="563493" y="204049"/>
                    <a:pt x="645142" y="248274"/>
                  </a:cubicBezTo>
                  <a:cubicBezTo>
                    <a:pt x="670135" y="261819"/>
                    <a:pt x="738868" y="276925"/>
                    <a:pt x="754194" y="294375"/>
                  </a:cubicBezTo>
                  <a:cubicBezTo>
                    <a:pt x="757061" y="297642"/>
                    <a:pt x="754755" y="300137"/>
                    <a:pt x="753508" y="3036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1000288" y="4745719"/>
              <a:ext cx="104008" cy="131922"/>
            </a:xfrm>
            <a:custGeom>
              <a:rect b="b" l="l" r="r" t="t"/>
              <a:pathLst>
                <a:path extrusionOk="0" h="131922" w="104008">
                  <a:moveTo>
                    <a:pt x="11739" y="58"/>
                  </a:moveTo>
                  <a:cubicBezTo>
                    <a:pt x="9091" y="-246"/>
                    <a:pt x="6253" y="658"/>
                    <a:pt x="3995" y="2439"/>
                  </a:cubicBezTo>
                  <a:cubicBezTo>
                    <a:pt x="-510" y="6002"/>
                    <a:pt x="-1348" y="12517"/>
                    <a:pt x="2214" y="17022"/>
                  </a:cubicBezTo>
                  <a:cubicBezTo>
                    <a:pt x="5176" y="20766"/>
                    <a:pt x="8463" y="24604"/>
                    <a:pt x="12034" y="28633"/>
                  </a:cubicBezTo>
                  <a:cubicBezTo>
                    <a:pt x="19073" y="36568"/>
                    <a:pt x="25931" y="43606"/>
                    <a:pt x="38523" y="56313"/>
                  </a:cubicBezTo>
                  <a:cubicBezTo>
                    <a:pt x="53392" y="71305"/>
                    <a:pt x="57240" y="75353"/>
                    <a:pt x="63527" y="82211"/>
                  </a:cubicBezTo>
                  <a:cubicBezTo>
                    <a:pt x="65860" y="84755"/>
                    <a:pt x="66975" y="88108"/>
                    <a:pt x="68889" y="90841"/>
                  </a:cubicBezTo>
                  <a:cubicBezTo>
                    <a:pt x="75919" y="98756"/>
                    <a:pt x="80548" y="106319"/>
                    <a:pt x="83472" y="113463"/>
                  </a:cubicBezTo>
                  <a:cubicBezTo>
                    <a:pt x="83901" y="113901"/>
                    <a:pt x="84777" y="113711"/>
                    <a:pt x="84958" y="114358"/>
                  </a:cubicBezTo>
                  <a:cubicBezTo>
                    <a:pt x="85739" y="117092"/>
                    <a:pt x="88082" y="124617"/>
                    <a:pt x="88234" y="125074"/>
                  </a:cubicBezTo>
                  <a:cubicBezTo>
                    <a:pt x="89139" y="127741"/>
                    <a:pt x="89482" y="129255"/>
                    <a:pt x="90025" y="131027"/>
                  </a:cubicBezTo>
                  <a:cubicBezTo>
                    <a:pt x="92330" y="131456"/>
                    <a:pt x="93892" y="131922"/>
                    <a:pt x="93892" y="131922"/>
                  </a:cubicBezTo>
                  <a:cubicBezTo>
                    <a:pt x="93892" y="131922"/>
                    <a:pt x="94188" y="130379"/>
                    <a:pt x="96274" y="128046"/>
                  </a:cubicBezTo>
                  <a:cubicBezTo>
                    <a:pt x="96655" y="128360"/>
                    <a:pt x="97150" y="128065"/>
                    <a:pt x="97169" y="128646"/>
                  </a:cubicBezTo>
                  <a:cubicBezTo>
                    <a:pt x="97159" y="128388"/>
                    <a:pt x="104017" y="131922"/>
                    <a:pt x="104008" y="131922"/>
                  </a:cubicBezTo>
                  <a:cubicBezTo>
                    <a:pt x="104084" y="131198"/>
                    <a:pt x="99302" y="128951"/>
                    <a:pt x="96569" y="127750"/>
                  </a:cubicBezTo>
                  <a:cubicBezTo>
                    <a:pt x="97540" y="126750"/>
                    <a:pt x="97655" y="125788"/>
                    <a:pt x="100141" y="124474"/>
                  </a:cubicBezTo>
                  <a:cubicBezTo>
                    <a:pt x="102484" y="120597"/>
                    <a:pt x="102360" y="120549"/>
                    <a:pt x="102522" y="119121"/>
                  </a:cubicBezTo>
                  <a:cubicBezTo>
                    <a:pt x="102693" y="118140"/>
                    <a:pt x="102846" y="117425"/>
                    <a:pt x="102817" y="116444"/>
                  </a:cubicBezTo>
                  <a:cubicBezTo>
                    <a:pt x="102789" y="115311"/>
                    <a:pt x="101988" y="114472"/>
                    <a:pt x="101627" y="113463"/>
                  </a:cubicBezTo>
                  <a:cubicBezTo>
                    <a:pt x="101379" y="112587"/>
                    <a:pt x="98922" y="101614"/>
                    <a:pt x="98359" y="100071"/>
                  </a:cubicBezTo>
                  <a:cubicBezTo>
                    <a:pt x="93892" y="87765"/>
                    <a:pt x="87625" y="77306"/>
                    <a:pt x="79005" y="67924"/>
                  </a:cubicBezTo>
                  <a:cubicBezTo>
                    <a:pt x="72461" y="60780"/>
                    <a:pt x="68499" y="56942"/>
                    <a:pt x="53411" y="41730"/>
                  </a:cubicBezTo>
                  <a:cubicBezTo>
                    <a:pt x="41076" y="29290"/>
                    <a:pt x="34513" y="22194"/>
                    <a:pt x="27808" y="14641"/>
                  </a:cubicBezTo>
                  <a:cubicBezTo>
                    <a:pt x="24484" y="10888"/>
                    <a:pt x="21293" y="7345"/>
                    <a:pt x="18588" y="3925"/>
                  </a:cubicBezTo>
                  <a:cubicBezTo>
                    <a:pt x="16806" y="1678"/>
                    <a:pt x="14387" y="363"/>
                    <a:pt x="11739" y="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8" name="Google Shape;168;p28"/>
          <p:cNvSpPr/>
          <p:nvPr/>
        </p:nvSpPr>
        <p:spPr>
          <a:xfrm>
            <a:off x="10545633" y="5293463"/>
            <a:ext cx="1281479" cy="846474"/>
          </a:xfrm>
          <a:custGeom>
            <a:rect b="b" l="l" r="r" t="t"/>
            <a:pathLst>
              <a:path extrusionOk="0" h="632878" w="958115">
                <a:moveTo>
                  <a:pt x="0" y="170479"/>
                </a:moveTo>
                <a:lnTo>
                  <a:pt x="958110" y="0"/>
                </a:lnTo>
                <a:cubicBezTo>
                  <a:pt x="958110" y="0"/>
                  <a:pt x="963939" y="545202"/>
                  <a:pt x="598799" y="621468"/>
                </a:cubicBezTo>
                <a:cubicBezTo>
                  <a:pt x="136684" y="717985"/>
                  <a:pt x="0" y="170479"/>
                  <a:pt x="0" y="1704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8"/>
          <p:cNvSpPr/>
          <p:nvPr/>
        </p:nvSpPr>
        <p:spPr>
          <a:xfrm>
            <a:off x="10808324" y="5624987"/>
            <a:ext cx="1287254" cy="837711"/>
          </a:xfrm>
          <a:custGeom>
            <a:rect b="b" l="l" r="r" t="t"/>
            <a:pathLst>
              <a:path extrusionOk="0" h="626326" w="962433">
                <a:moveTo>
                  <a:pt x="1666" y="0"/>
                </a:moveTo>
                <a:lnTo>
                  <a:pt x="962434" y="154800"/>
                </a:lnTo>
                <a:cubicBezTo>
                  <a:pt x="962434" y="154800"/>
                  <a:pt x="788260" y="671465"/>
                  <a:pt x="418385" y="623135"/>
                </a:cubicBezTo>
                <a:cubicBezTo>
                  <a:pt x="-49731" y="561965"/>
                  <a:pt x="1666" y="0"/>
                  <a:pt x="16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8"/>
          <p:cNvSpPr/>
          <p:nvPr/>
        </p:nvSpPr>
        <p:spPr>
          <a:xfrm>
            <a:off x="10456476" y="6044226"/>
            <a:ext cx="1340979" cy="767349"/>
          </a:xfrm>
          <a:custGeom>
            <a:rect b="b" l="l" r="r" t="t"/>
            <a:pathLst>
              <a:path extrusionOk="0" h="573719" w="1002601">
                <a:moveTo>
                  <a:pt x="0" y="0"/>
                </a:moveTo>
                <a:lnTo>
                  <a:pt x="1002602" y="48339"/>
                </a:lnTo>
                <a:cubicBezTo>
                  <a:pt x="1002602" y="48339"/>
                  <a:pt x="884368" y="581054"/>
                  <a:pt x="499701" y="573643"/>
                </a:cubicBezTo>
                <a:cubicBezTo>
                  <a:pt x="12878" y="564261"/>
                  <a:pt x="0" y="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8"/>
          <p:cNvSpPr/>
          <p:nvPr/>
        </p:nvSpPr>
        <p:spPr>
          <a:xfrm rot="10800000">
            <a:off x="1335376" y="-26615"/>
            <a:ext cx="969600" cy="1529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8"/>
          <p:cNvSpPr/>
          <p:nvPr/>
        </p:nvSpPr>
        <p:spPr>
          <a:xfrm rot="10800000">
            <a:off x="1091827" y="-26546"/>
            <a:ext cx="778800" cy="12282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3" name="Google Shape;173;p28"/>
          <p:cNvGrpSpPr/>
          <p:nvPr/>
        </p:nvGrpSpPr>
        <p:grpSpPr>
          <a:xfrm flipH="1" rot="10800000">
            <a:off x="587326" y="-26680"/>
            <a:ext cx="1022877" cy="1141314"/>
            <a:chOff x="6415621" y="443747"/>
            <a:chExt cx="1388458" cy="1549225"/>
          </a:xfrm>
        </p:grpSpPr>
        <p:sp>
          <p:nvSpPr>
            <p:cNvPr id="174" name="Google Shape;174;p28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" name="Google Shape;185;p28"/>
          <p:cNvSpPr/>
          <p:nvPr/>
        </p:nvSpPr>
        <p:spPr>
          <a:xfrm>
            <a:off x="1" y="-83399"/>
            <a:ext cx="942695" cy="938899"/>
          </a:xfrm>
          <a:custGeom>
            <a:rect b="b" l="l" r="r" t="t"/>
            <a:pathLst>
              <a:path extrusionOk="0" h="943617" w="947432">
                <a:moveTo>
                  <a:pt x="409870" y="643"/>
                </a:moveTo>
                <a:cubicBezTo>
                  <a:pt x="412975" y="-1634"/>
                  <a:pt x="402622" y="2805"/>
                  <a:pt x="398859" y="3615"/>
                </a:cubicBezTo>
                <a:cubicBezTo>
                  <a:pt x="391716" y="5167"/>
                  <a:pt x="384619" y="6558"/>
                  <a:pt x="377428" y="7786"/>
                </a:cubicBezTo>
                <a:cubicBezTo>
                  <a:pt x="357244" y="11216"/>
                  <a:pt x="336566" y="18483"/>
                  <a:pt x="316106" y="19988"/>
                </a:cubicBezTo>
                <a:cubicBezTo>
                  <a:pt x="254213" y="24541"/>
                  <a:pt x="182784" y="41953"/>
                  <a:pt x="127692" y="70585"/>
                </a:cubicBezTo>
                <a:cubicBezTo>
                  <a:pt x="122053" y="73519"/>
                  <a:pt x="82505" y="95950"/>
                  <a:pt x="78581" y="100351"/>
                </a:cubicBezTo>
                <a:cubicBezTo>
                  <a:pt x="71952" y="98532"/>
                  <a:pt x="60874" y="95293"/>
                  <a:pt x="59826" y="94997"/>
                </a:cubicBezTo>
                <a:cubicBezTo>
                  <a:pt x="36414" y="88244"/>
                  <a:pt x="22574" y="82644"/>
                  <a:pt x="11906" y="75052"/>
                </a:cubicBezTo>
                <a:lnTo>
                  <a:pt x="0" y="92016"/>
                </a:lnTo>
                <a:cubicBezTo>
                  <a:pt x="13040" y="101303"/>
                  <a:pt x="28689" y="107590"/>
                  <a:pt x="54168" y="114943"/>
                </a:cubicBezTo>
                <a:cubicBezTo>
                  <a:pt x="54883" y="115143"/>
                  <a:pt x="62836" y="117315"/>
                  <a:pt x="66075" y="118210"/>
                </a:cubicBezTo>
                <a:cubicBezTo>
                  <a:pt x="67151" y="119467"/>
                  <a:pt x="68075" y="120544"/>
                  <a:pt x="69942" y="122677"/>
                </a:cubicBezTo>
                <a:cubicBezTo>
                  <a:pt x="74533" y="127916"/>
                  <a:pt x="79610" y="133888"/>
                  <a:pt x="85125" y="140537"/>
                </a:cubicBezTo>
                <a:cubicBezTo>
                  <a:pt x="100889" y="159539"/>
                  <a:pt x="116576" y="179932"/>
                  <a:pt x="131264" y="200963"/>
                </a:cubicBezTo>
                <a:cubicBezTo>
                  <a:pt x="141903" y="216194"/>
                  <a:pt x="149571" y="230319"/>
                  <a:pt x="158048" y="244721"/>
                </a:cubicBezTo>
                <a:cubicBezTo>
                  <a:pt x="157562" y="246864"/>
                  <a:pt x="157401" y="249074"/>
                  <a:pt x="156858" y="250969"/>
                </a:cubicBezTo>
                <a:cubicBezTo>
                  <a:pt x="150885" y="272048"/>
                  <a:pt x="145952" y="294289"/>
                  <a:pt x="141084" y="315854"/>
                </a:cubicBezTo>
                <a:cubicBezTo>
                  <a:pt x="126682" y="379671"/>
                  <a:pt x="133407" y="452547"/>
                  <a:pt x="144951" y="516183"/>
                </a:cubicBezTo>
                <a:cubicBezTo>
                  <a:pt x="146009" y="521993"/>
                  <a:pt x="138827" y="576220"/>
                  <a:pt x="140494" y="576905"/>
                </a:cubicBezTo>
                <a:cubicBezTo>
                  <a:pt x="141941" y="577496"/>
                  <a:pt x="145142" y="568647"/>
                  <a:pt x="145256" y="568266"/>
                </a:cubicBezTo>
                <a:cubicBezTo>
                  <a:pt x="152419" y="544797"/>
                  <a:pt x="155505" y="520222"/>
                  <a:pt x="166087" y="497724"/>
                </a:cubicBezTo>
                <a:cubicBezTo>
                  <a:pt x="192519" y="441536"/>
                  <a:pt x="194920" y="359459"/>
                  <a:pt x="184842" y="295918"/>
                </a:cubicBezTo>
                <a:cubicBezTo>
                  <a:pt x="184937" y="296146"/>
                  <a:pt x="185042" y="296280"/>
                  <a:pt x="185137" y="296508"/>
                </a:cubicBezTo>
                <a:cubicBezTo>
                  <a:pt x="205635" y="344267"/>
                  <a:pt x="222694" y="388425"/>
                  <a:pt x="234848" y="426287"/>
                </a:cubicBezTo>
                <a:cubicBezTo>
                  <a:pt x="239401" y="440469"/>
                  <a:pt x="243011" y="452966"/>
                  <a:pt x="245859" y="463491"/>
                </a:cubicBezTo>
                <a:cubicBezTo>
                  <a:pt x="246850" y="467158"/>
                  <a:pt x="234144" y="614253"/>
                  <a:pt x="265071" y="711608"/>
                </a:cubicBezTo>
                <a:cubicBezTo>
                  <a:pt x="271510" y="731858"/>
                  <a:pt x="285864" y="753261"/>
                  <a:pt x="291894" y="773644"/>
                </a:cubicBezTo>
                <a:cubicBezTo>
                  <a:pt x="292503" y="775711"/>
                  <a:pt x="309248" y="799171"/>
                  <a:pt x="310448" y="798657"/>
                </a:cubicBezTo>
                <a:cubicBezTo>
                  <a:pt x="318411" y="795313"/>
                  <a:pt x="318821" y="752889"/>
                  <a:pt x="320869" y="745669"/>
                </a:cubicBezTo>
                <a:cubicBezTo>
                  <a:pt x="337623" y="686614"/>
                  <a:pt x="312391" y="605109"/>
                  <a:pt x="297351" y="547730"/>
                </a:cubicBezTo>
                <a:cubicBezTo>
                  <a:pt x="294570" y="537119"/>
                  <a:pt x="280225" y="498772"/>
                  <a:pt x="269081" y="471530"/>
                </a:cubicBezTo>
                <a:cubicBezTo>
                  <a:pt x="269052" y="471435"/>
                  <a:pt x="268586" y="469901"/>
                  <a:pt x="268481" y="469444"/>
                </a:cubicBezTo>
                <a:cubicBezTo>
                  <a:pt x="268433" y="469340"/>
                  <a:pt x="268529" y="469264"/>
                  <a:pt x="268481" y="469149"/>
                </a:cubicBezTo>
                <a:cubicBezTo>
                  <a:pt x="267891" y="466606"/>
                  <a:pt x="266652" y="461282"/>
                  <a:pt x="265804" y="458138"/>
                </a:cubicBezTo>
                <a:cubicBezTo>
                  <a:pt x="262871" y="447289"/>
                  <a:pt x="259147" y="434526"/>
                  <a:pt x="254489" y="420038"/>
                </a:cubicBezTo>
                <a:cubicBezTo>
                  <a:pt x="241240" y="378757"/>
                  <a:pt x="223285" y="331551"/>
                  <a:pt x="200320" y="278944"/>
                </a:cubicBezTo>
                <a:cubicBezTo>
                  <a:pt x="197672" y="272887"/>
                  <a:pt x="194872" y="266495"/>
                  <a:pt x="191691" y="260199"/>
                </a:cubicBezTo>
                <a:cubicBezTo>
                  <a:pt x="180222" y="237501"/>
                  <a:pt x="165411" y="213641"/>
                  <a:pt x="148228" y="189057"/>
                </a:cubicBezTo>
                <a:cubicBezTo>
                  <a:pt x="133474" y="167930"/>
                  <a:pt x="117586" y="147442"/>
                  <a:pt x="101793" y="128335"/>
                </a:cubicBezTo>
                <a:cubicBezTo>
                  <a:pt x="106185" y="129583"/>
                  <a:pt x="110623" y="130783"/>
                  <a:pt x="113404" y="131612"/>
                </a:cubicBezTo>
                <a:cubicBezTo>
                  <a:pt x="139512" y="139422"/>
                  <a:pt x="163487" y="147937"/>
                  <a:pt x="188414" y="158691"/>
                </a:cubicBezTo>
                <a:cubicBezTo>
                  <a:pt x="244469" y="182885"/>
                  <a:pt x="302638" y="215327"/>
                  <a:pt x="354501" y="250074"/>
                </a:cubicBezTo>
                <a:cubicBezTo>
                  <a:pt x="350291" y="262313"/>
                  <a:pt x="345129" y="289793"/>
                  <a:pt x="346167" y="303357"/>
                </a:cubicBezTo>
                <a:cubicBezTo>
                  <a:pt x="351301" y="370308"/>
                  <a:pt x="370751" y="430106"/>
                  <a:pt x="383972" y="495047"/>
                </a:cubicBezTo>
                <a:cubicBezTo>
                  <a:pt x="387972" y="514697"/>
                  <a:pt x="396287" y="535415"/>
                  <a:pt x="406298" y="552788"/>
                </a:cubicBezTo>
                <a:cubicBezTo>
                  <a:pt x="406841" y="553731"/>
                  <a:pt x="413575" y="564742"/>
                  <a:pt x="414633" y="563504"/>
                </a:cubicBezTo>
                <a:cubicBezTo>
                  <a:pt x="419195" y="558189"/>
                  <a:pt x="400993" y="498486"/>
                  <a:pt x="400345" y="489990"/>
                </a:cubicBezTo>
                <a:cubicBezTo>
                  <a:pt x="396640" y="441612"/>
                  <a:pt x="400259" y="321845"/>
                  <a:pt x="374151" y="264066"/>
                </a:cubicBezTo>
                <a:cubicBezTo>
                  <a:pt x="409346" y="289012"/>
                  <a:pt x="441674" y="314549"/>
                  <a:pt x="464934" y="339371"/>
                </a:cubicBezTo>
                <a:cubicBezTo>
                  <a:pt x="510645" y="388148"/>
                  <a:pt x="533590" y="432535"/>
                  <a:pt x="570900" y="528976"/>
                </a:cubicBezTo>
                <a:cubicBezTo>
                  <a:pt x="581777" y="557084"/>
                  <a:pt x="583635" y="561351"/>
                  <a:pt x="588464" y="573333"/>
                </a:cubicBezTo>
                <a:cubicBezTo>
                  <a:pt x="590045" y="577239"/>
                  <a:pt x="591883" y="581049"/>
                  <a:pt x="593522" y="584935"/>
                </a:cubicBezTo>
                <a:cubicBezTo>
                  <a:pt x="592674" y="589183"/>
                  <a:pt x="591903" y="593974"/>
                  <a:pt x="591140" y="596251"/>
                </a:cubicBezTo>
                <a:cubicBezTo>
                  <a:pt x="585968" y="611767"/>
                  <a:pt x="577882" y="625235"/>
                  <a:pt x="570004" y="639408"/>
                </a:cubicBezTo>
                <a:cubicBezTo>
                  <a:pt x="540925" y="691767"/>
                  <a:pt x="516731" y="754108"/>
                  <a:pt x="516731" y="814726"/>
                </a:cubicBezTo>
                <a:cubicBezTo>
                  <a:pt x="516731" y="841462"/>
                  <a:pt x="521189" y="867675"/>
                  <a:pt x="521189" y="894202"/>
                </a:cubicBezTo>
                <a:cubicBezTo>
                  <a:pt x="521189" y="899803"/>
                  <a:pt x="520303" y="910871"/>
                  <a:pt x="520303" y="910871"/>
                </a:cubicBezTo>
                <a:cubicBezTo>
                  <a:pt x="520303" y="910871"/>
                  <a:pt x="527094" y="887144"/>
                  <a:pt x="533400" y="876638"/>
                </a:cubicBezTo>
                <a:cubicBezTo>
                  <a:pt x="546335" y="855074"/>
                  <a:pt x="551907" y="832909"/>
                  <a:pt x="561975" y="810268"/>
                </a:cubicBezTo>
                <a:cubicBezTo>
                  <a:pt x="580520" y="768520"/>
                  <a:pt x="609238" y="683624"/>
                  <a:pt x="610486" y="621844"/>
                </a:cubicBezTo>
                <a:cubicBezTo>
                  <a:pt x="622935" y="646685"/>
                  <a:pt x="636203" y="669584"/>
                  <a:pt x="649481" y="690015"/>
                </a:cubicBezTo>
                <a:cubicBezTo>
                  <a:pt x="654263" y="697368"/>
                  <a:pt x="658578" y="704035"/>
                  <a:pt x="662578" y="709655"/>
                </a:cubicBezTo>
                <a:cubicBezTo>
                  <a:pt x="663187" y="710513"/>
                  <a:pt x="663254" y="710741"/>
                  <a:pt x="663769" y="711446"/>
                </a:cubicBezTo>
                <a:cubicBezTo>
                  <a:pt x="663873" y="711580"/>
                  <a:pt x="663969" y="711608"/>
                  <a:pt x="664064" y="711741"/>
                </a:cubicBezTo>
                <a:cubicBezTo>
                  <a:pt x="689534" y="793008"/>
                  <a:pt x="784050" y="835471"/>
                  <a:pt x="845639" y="884677"/>
                </a:cubicBezTo>
                <a:cubicBezTo>
                  <a:pt x="866375" y="901241"/>
                  <a:pt x="892645" y="909976"/>
                  <a:pt x="914991" y="923672"/>
                </a:cubicBezTo>
                <a:cubicBezTo>
                  <a:pt x="925849" y="930331"/>
                  <a:pt x="947432" y="943618"/>
                  <a:pt x="947432" y="943618"/>
                </a:cubicBezTo>
                <a:cubicBezTo>
                  <a:pt x="947432" y="943618"/>
                  <a:pt x="941308" y="936265"/>
                  <a:pt x="938508" y="932302"/>
                </a:cubicBezTo>
                <a:cubicBezTo>
                  <a:pt x="923211" y="910709"/>
                  <a:pt x="914724" y="882029"/>
                  <a:pt x="895045" y="864437"/>
                </a:cubicBezTo>
                <a:cubicBezTo>
                  <a:pt x="845677" y="820288"/>
                  <a:pt x="790641" y="764453"/>
                  <a:pt x="728063" y="739126"/>
                </a:cubicBezTo>
                <a:cubicBezTo>
                  <a:pt x="713889" y="733382"/>
                  <a:pt x="684009" y="703998"/>
                  <a:pt x="684009" y="703998"/>
                </a:cubicBezTo>
                <a:cubicBezTo>
                  <a:pt x="683190" y="702931"/>
                  <a:pt x="671370" y="686110"/>
                  <a:pt x="666750" y="678994"/>
                </a:cubicBezTo>
                <a:cubicBezTo>
                  <a:pt x="653520" y="658658"/>
                  <a:pt x="640108" y="635713"/>
                  <a:pt x="627754" y="610833"/>
                </a:cubicBezTo>
                <a:cubicBezTo>
                  <a:pt x="620420" y="596060"/>
                  <a:pt x="613686" y="580887"/>
                  <a:pt x="607514" y="565590"/>
                </a:cubicBezTo>
                <a:cubicBezTo>
                  <a:pt x="602732" y="553750"/>
                  <a:pt x="601075" y="549521"/>
                  <a:pt x="590245" y="521537"/>
                </a:cubicBezTo>
                <a:cubicBezTo>
                  <a:pt x="566994" y="461434"/>
                  <a:pt x="548459" y="421733"/>
                  <a:pt x="527142" y="387596"/>
                </a:cubicBezTo>
                <a:cubicBezTo>
                  <a:pt x="526542" y="387081"/>
                  <a:pt x="525961" y="386624"/>
                  <a:pt x="525361" y="386101"/>
                </a:cubicBezTo>
                <a:cubicBezTo>
                  <a:pt x="525913" y="386587"/>
                  <a:pt x="526589" y="386824"/>
                  <a:pt x="527142" y="387291"/>
                </a:cubicBezTo>
                <a:cubicBezTo>
                  <a:pt x="527190" y="387367"/>
                  <a:pt x="527104" y="387520"/>
                  <a:pt x="527142" y="387596"/>
                </a:cubicBezTo>
                <a:cubicBezTo>
                  <a:pt x="549221" y="406541"/>
                  <a:pt x="570900" y="422191"/>
                  <a:pt x="595008" y="439383"/>
                </a:cubicBezTo>
                <a:cubicBezTo>
                  <a:pt x="659359" y="485256"/>
                  <a:pt x="733101" y="495647"/>
                  <a:pt x="805158" y="519755"/>
                </a:cubicBezTo>
                <a:cubicBezTo>
                  <a:pt x="830303" y="528166"/>
                  <a:pt x="855278" y="535833"/>
                  <a:pt x="880167" y="544158"/>
                </a:cubicBezTo>
                <a:cubicBezTo>
                  <a:pt x="890968" y="547769"/>
                  <a:pt x="900998" y="554046"/>
                  <a:pt x="911714" y="557255"/>
                </a:cubicBezTo>
                <a:cubicBezTo>
                  <a:pt x="912476" y="557484"/>
                  <a:pt x="913705" y="559227"/>
                  <a:pt x="913800" y="558446"/>
                </a:cubicBezTo>
                <a:cubicBezTo>
                  <a:pt x="915743" y="543053"/>
                  <a:pt x="860346" y="505382"/>
                  <a:pt x="850697" y="495047"/>
                </a:cubicBezTo>
                <a:cubicBezTo>
                  <a:pt x="767953" y="406351"/>
                  <a:pt x="633127" y="379957"/>
                  <a:pt x="521189" y="378071"/>
                </a:cubicBezTo>
                <a:cubicBezTo>
                  <a:pt x="509083" y="359888"/>
                  <a:pt x="496205" y="342543"/>
                  <a:pt x="480117" y="325379"/>
                </a:cubicBezTo>
                <a:cubicBezTo>
                  <a:pt x="433168" y="275286"/>
                  <a:pt x="356806" y="221537"/>
                  <a:pt x="277111" y="178637"/>
                </a:cubicBezTo>
                <a:cubicBezTo>
                  <a:pt x="283997" y="180427"/>
                  <a:pt x="292151" y="182885"/>
                  <a:pt x="296761" y="183999"/>
                </a:cubicBezTo>
                <a:cubicBezTo>
                  <a:pt x="368408" y="201230"/>
                  <a:pt x="447094" y="212793"/>
                  <a:pt x="520894" y="212869"/>
                </a:cubicBezTo>
                <a:cubicBezTo>
                  <a:pt x="537743" y="212889"/>
                  <a:pt x="596636" y="227395"/>
                  <a:pt x="609600" y="217337"/>
                </a:cubicBezTo>
                <a:cubicBezTo>
                  <a:pt x="616610" y="211889"/>
                  <a:pt x="593179" y="209879"/>
                  <a:pt x="586083" y="204535"/>
                </a:cubicBezTo>
                <a:cubicBezTo>
                  <a:pt x="572052" y="193991"/>
                  <a:pt x="549707" y="183571"/>
                  <a:pt x="532800" y="178932"/>
                </a:cubicBezTo>
                <a:cubicBezTo>
                  <a:pt x="466096" y="160673"/>
                  <a:pt x="391554" y="151681"/>
                  <a:pt x="322059" y="150662"/>
                </a:cubicBezTo>
                <a:cubicBezTo>
                  <a:pt x="300333" y="150338"/>
                  <a:pt x="276310" y="154824"/>
                  <a:pt x="255089" y="152147"/>
                </a:cubicBezTo>
                <a:cubicBezTo>
                  <a:pt x="247936" y="151243"/>
                  <a:pt x="219808" y="149576"/>
                  <a:pt x="220561" y="150957"/>
                </a:cubicBezTo>
                <a:cubicBezTo>
                  <a:pt x="212560" y="147194"/>
                  <a:pt x="204349" y="143051"/>
                  <a:pt x="196453" y="139641"/>
                </a:cubicBezTo>
                <a:cubicBezTo>
                  <a:pt x="172031" y="129106"/>
                  <a:pt x="148495" y="120858"/>
                  <a:pt x="123225" y="113152"/>
                </a:cubicBezTo>
                <a:cubicBezTo>
                  <a:pt x="142237" y="112190"/>
                  <a:pt x="162010" y="108837"/>
                  <a:pt x="169954" y="106608"/>
                </a:cubicBezTo>
                <a:cubicBezTo>
                  <a:pt x="252241" y="83549"/>
                  <a:pt x="340128" y="51697"/>
                  <a:pt x="409870" y="6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Section Title">
  <p:cSld name="CUSTOM_3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9"/>
          <p:cNvGrpSpPr/>
          <p:nvPr/>
        </p:nvGrpSpPr>
        <p:grpSpPr>
          <a:xfrm flipH="1">
            <a:off x="9696265" y="4083968"/>
            <a:ext cx="2486173" cy="2774042"/>
            <a:chOff x="6415621" y="443747"/>
            <a:chExt cx="1388458" cy="1549225"/>
          </a:xfrm>
        </p:grpSpPr>
        <p:sp>
          <p:nvSpPr>
            <p:cNvPr id="188" name="Google Shape;188;p29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9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9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9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9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9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9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9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9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29"/>
          <p:cNvSpPr txBox="1"/>
          <p:nvPr>
            <p:ph type="title"/>
          </p:nvPr>
        </p:nvSpPr>
        <p:spPr>
          <a:xfrm>
            <a:off x="1096750" y="2005425"/>
            <a:ext cx="7389300" cy="206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00" name="Google Shape;200;p29"/>
          <p:cNvSpPr txBox="1"/>
          <p:nvPr>
            <p:ph idx="1" type="body"/>
          </p:nvPr>
        </p:nvSpPr>
        <p:spPr>
          <a:xfrm>
            <a:off x="1096750" y="4089075"/>
            <a:ext cx="73893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201" name="Google Shape;201;p29"/>
          <p:cNvGrpSpPr/>
          <p:nvPr/>
        </p:nvGrpSpPr>
        <p:grpSpPr>
          <a:xfrm>
            <a:off x="9706719" y="3127498"/>
            <a:ext cx="2304990" cy="3180613"/>
            <a:chOff x="259396" y="3664530"/>
            <a:chExt cx="1812954" cy="2501662"/>
          </a:xfrm>
        </p:grpSpPr>
        <p:sp>
          <p:nvSpPr>
            <p:cNvPr id="202" name="Google Shape;202;p29"/>
            <p:cNvSpPr/>
            <p:nvPr/>
          </p:nvSpPr>
          <p:spPr>
            <a:xfrm>
              <a:off x="1060156" y="4349599"/>
              <a:ext cx="684212" cy="1597125"/>
            </a:xfrm>
            <a:custGeom>
              <a:rect b="b" l="l" r="r" t="t"/>
              <a:pathLst>
                <a:path extrusionOk="0" h="1597125" w="684212">
                  <a:moveTo>
                    <a:pt x="676362" y="405"/>
                  </a:moveTo>
                  <a:cubicBezTo>
                    <a:pt x="673780" y="-310"/>
                    <a:pt x="671142" y="-119"/>
                    <a:pt x="668618" y="1300"/>
                  </a:cubicBezTo>
                  <a:cubicBezTo>
                    <a:pt x="649539" y="12054"/>
                    <a:pt x="634233" y="28647"/>
                    <a:pt x="613259" y="57860"/>
                  </a:cubicBezTo>
                  <a:cubicBezTo>
                    <a:pt x="610601" y="61556"/>
                    <a:pt x="601533" y="74567"/>
                    <a:pt x="599857" y="76910"/>
                  </a:cubicBezTo>
                  <a:cubicBezTo>
                    <a:pt x="594866" y="83882"/>
                    <a:pt x="591037" y="89007"/>
                    <a:pt x="587360" y="93579"/>
                  </a:cubicBezTo>
                  <a:cubicBezTo>
                    <a:pt x="523019" y="173589"/>
                    <a:pt x="479899" y="245312"/>
                    <a:pt x="401327" y="393911"/>
                  </a:cubicBezTo>
                  <a:cubicBezTo>
                    <a:pt x="390640" y="414104"/>
                    <a:pt x="381506" y="430440"/>
                    <a:pt x="361141" y="465939"/>
                  </a:cubicBezTo>
                  <a:cubicBezTo>
                    <a:pt x="360741" y="466635"/>
                    <a:pt x="333100" y="514993"/>
                    <a:pt x="323041" y="533805"/>
                  </a:cubicBezTo>
                  <a:cubicBezTo>
                    <a:pt x="304734" y="568047"/>
                    <a:pt x="292876" y="599632"/>
                    <a:pt x="271244" y="664774"/>
                  </a:cubicBezTo>
                  <a:cubicBezTo>
                    <a:pt x="270359" y="667450"/>
                    <a:pt x="270349" y="667460"/>
                    <a:pt x="269463" y="670136"/>
                  </a:cubicBezTo>
                  <a:cubicBezTo>
                    <a:pt x="252918" y="720000"/>
                    <a:pt x="244603" y="742602"/>
                    <a:pt x="233144" y="768663"/>
                  </a:cubicBezTo>
                  <a:cubicBezTo>
                    <a:pt x="137275" y="986709"/>
                    <a:pt x="72038" y="1169218"/>
                    <a:pt x="28062" y="1355041"/>
                  </a:cubicBezTo>
                  <a:cubicBezTo>
                    <a:pt x="19327" y="1391941"/>
                    <a:pt x="14822" y="1427679"/>
                    <a:pt x="9907" y="1484819"/>
                  </a:cubicBezTo>
                  <a:cubicBezTo>
                    <a:pt x="9450" y="1490086"/>
                    <a:pt x="8935" y="1494173"/>
                    <a:pt x="8116" y="1503869"/>
                  </a:cubicBezTo>
                  <a:cubicBezTo>
                    <a:pt x="4706" y="1544684"/>
                    <a:pt x="3020" y="1562715"/>
                    <a:pt x="87" y="1585127"/>
                  </a:cubicBezTo>
                  <a:cubicBezTo>
                    <a:pt x="-666" y="1590861"/>
                    <a:pt x="3573" y="1596281"/>
                    <a:pt x="9307" y="1597033"/>
                  </a:cubicBezTo>
                  <a:cubicBezTo>
                    <a:pt x="15050" y="1597786"/>
                    <a:pt x="20165" y="1593842"/>
                    <a:pt x="20918" y="1588108"/>
                  </a:cubicBezTo>
                  <a:cubicBezTo>
                    <a:pt x="23918" y="1565257"/>
                    <a:pt x="25814" y="1546503"/>
                    <a:pt x="29252" y="1505355"/>
                  </a:cubicBezTo>
                  <a:cubicBezTo>
                    <a:pt x="30062" y="1495677"/>
                    <a:pt x="30290" y="1491849"/>
                    <a:pt x="30738" y="1486610"/>
                  </a:cubicBezTo>
                  <a:cubicBezTo>
                    <a:pt x="35577" y="1430412"/>
                    <a:pt x="40168" y="1395465"/>
                    <a:pt x="48597" y="1359804"/>
                  </a:cubicBezTo>
                  <a:cubicBezTo>
                    <a:pt x="92250" y="1175371"/>
                    <a:pt x="157097" y="993967"/>
                    <a:pt x="252499" y="776997"/>
                  </a:cubicBezTo>
                  <a:cubicBezTo>
                    <a:pt x="264301" y="750137"/>
                    <a:pt x="272359" y="727172"/>
                    <a:pt x="289104" y="676680"/>
                  </a:cubicBezTo>
                  <a:cubicBezTo>
                    <a:pt x="289990" y="674013"/>
                    <a:pt x="290009" y="673994"/>
                    <a:pt x="290894" y="671327"/>
                  </a:cubicBezTo>
                  <a:cubicBezTo>
                    <a:pt x="312145" y="607300"/>
                    <a:pt x="323937" y="576477"/>
                    <a:pt x="341491" y="543635"/>
                  </a:cubicBezTo>
                  <a:cubicBezTo>
                    <a:pt x="351426" y="525061"/>
                    <a:pt x="359932" y="509764"/>
                    <a:pt x="378401" y="477550"/>
                  </a:cubicBezTo>
                  <a:cubicBezTo>
                    <a:pt x="378801" y="476855"/>
                    <a:pt x="408947" y="424210"/>
                    <a:pt x="419777" y="403732"/>
                  </a:cubicBezTo>
                  <a:cubicBezTo>
                    <a:pt x="497758" y="256256"/>
                    <a:pt x="540469" y="185342"/>
                    <a:pt x="603734" y="106676"/>
                  </a:cubicBezTo>
                  <a:cubicBezTo>
                    <a:pt x="607696" y="101742"/>
                    <a:pt x="611630" y="96379"/>
                    <a:pt x="616830" y="89111"/>
                  </a:cubicBezTo>
                  <a:cubicBezTo>
                    <a:pt x="618545" y="86711"/>
                    <a:pt x="627622" y="73976"/>
                    <a:pt x="630223" y="70357"/>
                  </a:cubicBezTo>
                  <a:cubicBezTo>
                    <a:pt x="649511" y="43506"/>
                    <a:pt x="663112" y="28265"/>
                    <a:pt x="678743" y="19455"/>
                  </a:cubicBezTo>
                  <a:cubicBezTo>
                    <a:pt x="683782" y="16616"/>
                    <a:pt x="685744" y="10206"/>
                    <a:pt x="682905" y="5167"/>
                  </a:cubicBezTo>
                  <a:cubicBezTo>
                    <a:pt x="681486" y="2653"/>
                    <a:pt x="678943" y="1129"/>
                    <a:pt x="676362" y="4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9"/>
            <p:cNvSpPr/>
            <p:nvPr/>
          </p:nvSpPr>
          <p:spPr>
            <a:xfrm>
              <a:off x="1316492" y="4740748"/>
              <a:ext cx="499154" cy="365381"/>
            </a:xfrm>
            <a:custGeom>
              <a:rect b="b" l="l" r="r" t="t"/>
              <a:pathLst>
                <a:path extrusionOk="0" h="365381" w="499154">
                  <a:moveTo>
                    <a:pt x="5412" y="353378"/>
                  </a:moveTo>
                  <a:cubicBezTo>
                    <a:pt x="32558" y="202568"/>
                    <a:pt x="209390" y="160696"/>
                    <a:pt x="326624" y="108385"/>
                  </a:cubicBezTo>
                  <a:cubicBezTo>
                    <a:pt x="362504" y="92374"/>
                    <a:pt x="414949" y="65732"/>
                    <a:pt x="443295" y="38690"/>
                  </a:cubicBezTo>
                  <a:cubicBezTo>
                    <a:pt x="453020" y="29413"/>
                    <a:pt x="468136" y="20117"/>
                    <a:pt x="479671" y="13097"/>
                  </a:cubicBezTo>
                  <a:cubicBezTo>
                    <a:pt x="485958" y="9277"/>
                    <a:pt x="502846" y="-4439"/>
                    <a:pt x="498426" y="1448"/>
                  </a:cubicBezTo>
                  <a:cubicBezTo>
                    <a:pt x="480138" y="25813"/>
                    <a:pt x="449210" y="42177"/>
                    <a:pt x="428189" y="64532"/>
                  </a:cubicBezTo>
                  <a:cubicBezTo>
                    <a:pt x="393213" y="101717"/>
                    <a:pt x="358647" y="152781"/>
                    <a:pt x="314698" y="179508"/>
                  </a:cubicBezTo>
                  <a:cubicBezTo>
                    <a:pt x="267597" y="208140"/>
                    <a:pt x="213886" y="222237"/>
                    <a:pt x="166242" y="249641"/>
                  </a:cubicBezTo>
                  <a:cubicBezTo>
                    <a:pt x="127161" y="272110"/>
                    <a:pt x="91175" y="299494"/>
                    <a:pt x="52542" y="322993"/>
                  </a:cubicBezTo>
                  <a:cubicBezTo>
                    <a:pt x="38673" y="331423"/>
                    <a:pt x="27243" y="338976"/>
                    <a:pt x="15480" y="349501"/>
                  </a:cubicBezTo>
                  <a:cubicBezTo>
                    <a:pt x="10289" y="354130"/>
                    <a:pt x="-2322" y="370303"/>
                    <a:pt x="373" y="363903"/>
                  </a:cubicBezTo>
                  <a:cubicBezTo>
                    <a:pt x="3107" y="357426"/>
                    <a:pt x="4983" y="355749"/>
                    <a:pt x="5412" y="3533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9"/>
            <p:cNvSpPr/>
            <p:nvPr/>
          </p:nvSpPr>
          <p:spPr>
            <a:xfrm>
              <a:off x="1426327" y="4286272"/>
              <a:ext cx="579329" cy="543086"/>
            </a:xfrm>
            <a:custGeom>
              <a:rect b="b" l="l" r="r" t="t"/>
              <a:pathLst>
                <a:path extrusionOk="0" h="543086" w="579329">
                  <a:moveTo>
                    <a:pt x="0" y="543087"/>
                  </a:moveTo>
                  <a:cubicBezTo>
                    <a:pt x="3705" y="522770"/>
                    <a:pt x="34147" y="496243"/>
                    <a:pt x="44625" y="477926"/>
                  </a:cubicBezTo>
                  <a:cubicBezTo>
                    <a:pt x="63741" y="444522"/>
                    <a:pt x="76610" y="396002"/>
                    <a:pt x="105061" y="368875"/>
                  </a:cubicBezTo>
                  <a:cubicBezTo>
                    <a:pt x="192700" y="285302"/>
                    <a:pt x="294694" y="225628"/>
                    <a:pt x="397897" y="159773"/>
                  </a:cubicBezTo>
                  <a:cubicBezTo>
                    <a:pt x="440884" y="132331"/>
                    <a:pt x="481384" y="89059"/>
                    <a:pt x="519389" y="55093"/>
                  </a:cubicBezTo>
                  <a:cubicBezTo>
                    <a:pt x="536305" y="39967"/>
                    <a:pt x="553564" y="27118"/>
                    <a:pt x="569490" y="11201"/>
                  </a:cubicBezTo>
                  <a:cubicBezTo>
                    <a:pt x="573005" y="7696"/>
                    <a:pt x="579329" y="0"/>
                    <a:pt x="579329" y="0"/>
                  </a:cubicBezTo>
                  <a:cubicBezTo>
                    <a:pt x="579329" y="0"/>
                    <a:pt x="575224" y="7382"/>
                    <a:pt x="572691" y="10754"/>
                  </a:cubicBezTo>
                  <a:cubicBezTo>
                    <a:pt x="561604" y="25518"/>
                    <a:pt x="552974" y="42729"/>
                    <a:pt x="541792" y="57617"/>
                  </a:cubicBezTo>
                  <a:cubicBezTo>
                    <a:pt x="516388" y="91459"/>
                    <a:pt x="492776" y="132874"/>
                    <a:pt x="462839" y="162773"/>
                  </a:cubicBezTo>
                  <a:cubicBezTo>
                    <a:pt x="380276" y="245259"/>
                    <a:pt x="270853" y="287579"/>
                    <a:pt x="192414" y="374409"/>
                  </a:cubicBezTo>
                  <a:cubicBezTo>
                    <a:pt x="149447" y="421977"/>
                    <a:pt x="115814" y="467935"/>
                    <a:pt x="64284" y="506987"/>
                  </a:cubicBezTo>
                  <a:cubicBezTo>
                    <a:pt x="59979" y="510245"/>
                    <a:pt x="19383" y="537420"/>
                    <a:pt x="15554" y="531886"/>
                  </a:cubicBezTo>
                  <a:cubicBezTo>
                    <a:pt x="11611" y="526180"/>
                    <a:pt x="36881" y="493957"/>
                    <a:pt x="39824" y="490042"/>
                  </a:cubicBezTo>
                  <a:cubicBezTo>
                    <a:pt x="68294" y="452123"/>
                    <a:pt x="80543" y="407241"/>
                    <a:pt x="108490" y="37001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1645711" y="4008904"/>
              <a:ext cx="426639" cy="441396"/>
            </a:xfrm>
            <a:custGeom>
              <a:rect b="b" l="l" r="r" t="t"/>
              <a:pathLst>
                <a:path extrusionOk="0" h="441396" w="426639">
                  <a:moveTo>
                    <a:pt x="1044" y="441160"/>
                  </a:moveTo>
                  <a:cubicBezTo>
                    <a:pt x="-2938" y="443151"/>
                    <a:pt x="5625" y="432006"/>
                    <a:pt x="7454" y="428816"/>
                  </a:cubicBezTo>
                  <a:cubicBezTo>
                    <a:pt x="14198" y="417024"/>
                    <a:pt x="20503" y="405717"/>
                    <a:pt x="28742" y="394754"/>
                  </a:cubicBezTo>
                  <a:cubicBezTo>
                    <a:pt x="49250" y="367437"/>
                    <a:pt x="69366" y="332765"/>
                    <a:pt x="84130" y="301933"/>
                  </a:cubicBezTo>
                  <a:cubicBezTo>
                    <a:pt x="131374" y="203283"/>
                    <a:pt x="217147" y="136903"/>
                    <a:pt x="302424" y="74038"/>
                  </a:cubicBezTo>
                  <a:cubicBezTo>
                    <a:pt x="328961" y="54464"/>
                    <a:pt x="358917" y="39481"/>
                    <a:pt x="387521" y="23536"/>
                  </a:cubicBezTo>
                  <a:cubicBezTo>
                    <a:pt x="400817" y="16126"/>
                    <a:pt x="426640" y="0"/>
                    <a:pt x="426640" y="0"/>
                  </a:cubicBezTo>
                  <a:cubicBezTo>
                    <a:pt x="426640" y="0"/>
                    <a:pt x="420277" y="4667"/>
                    <a:pt x="417943" y="7772"/>
                  </a:cubicBezTo>
                  <a:cubicBezTo>
                    <a:pt x="407790" y="21298"/>
                    <a:pt x="394702" y="33014"/>
                    <a:pt x="384311" y="46863"/>
                  </a:cubicBezTo>
                  <a:cubicBezTo>
                    <a:pt x="357898" y="82039"/>
                    <a:pt x="327847" y="114443"/>
                    <a:pt x="301700" y="149276"/>
                  </a:cubicBezTo>
                  <a:cubicBezTo>
                    <a:pt x="264058" y="199406"/>
                    <a:pt x="227139" y="251870"/>
                    <a:pt x="182933" y="296037"/>
                  </a:cubicBezTo>
                  <a:cubicBezTo>
                    <a:pt x="156035" y="322897"/>
                    <a:pt x="126317" y="334737"/>
                    <a:pt x="98656" y="361121"/>
                  </a:cubicBezTo>
                  <a:cubicBezTo>
                    <a:pt x="80101" y="378809"/>
                    <a:pt x="43182" y="401831"/>
                    <a:pt x="20722" y="41304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1388329" y="4191271"/>
              <a:ext cx="110033" cy="635808"/>
            </a:xfrm>
            <a:custGeom>
              <a:rect b="b" l="l" r="r" t="t"/>
              <a:pathLst>
                <a:path extrusionOk="0" h="635808" w="110033">
                  <a:moveTo>
                    <a:pt x="38769" y="633231"/>
                  </a:moveTo>
                  <a:cubicBezTo>
                    <a:pt x="16729" y="653500"/>
                    <a:pt x="-245" y="548134"/>
                    <a:pt x="3" y="530485"/>
                  </a:cubicBezTo>
                  <a:cubicBezTo>
                    <a:pt x="1908" y="397868"/>
                    <a:pt x="41713" y="266537"/>
                    <a:pt x="55390" y="134693"/>
                  </a:cubicBezTo>
                  <a:cubicBezTo>
                    <a:pt x="59515" y="94983"/>
                    <a:pt x="65458" y="36652"/>
                    <a:pt x="89852" y="4562"/>
                  </a:cubicBezTo>
                  <a:cubicBezTo>
                    <a:pt x="89985" y="4390"/>
                    <a:pt x="92100" y="-229"/>
                    <a:pt x="93319" y="9"/>
                  </a:cubicBezTo>
                  <a:cubicBezTo>
                    <a:pt x="95596" y="438"/>
                    <a:pt x="92195" y="51806"/>
                    <a:pt x="92005" y="53987"/>
                  </a:cubicBezTo>
                  <a:cubicBezTo>
                    <a:pt x="89319" y="83676"/>
                    <a:pt x="97129" y="117147"/>
                    <a:pt x="101653" y="146551"/>
                  </a:cubicBezTo>
                  <a:cubicBezTo>
                    <a:pt x="120875" y="271367"/>
                    <a:pt x="105273" y="397440"/>
                    <a:pt x="72735" y="518131"/>
                  </a:cubicBezTo>
                  <a:cubicBezTo>
                    <a:pt x="62763" y="555136"/>
                    <a:pt x="64696" y="609380"/>
                    <a:pt x="38769" y="6332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29"/>
            <p:cNvSpPr/>
            <p:nvPr/>
          </p:nvSpPr>
          <p:spPr>
            <a:xfrm>
              <a:off x="822665" y="4139149"/>
              <a:ext cx="450147" cy="2027043"/>
            </a:xfrm>
            <a:custGeom>
              <a:rect b="b" l="l" r="r" t="t"/>
              <a:pathLst>
                <a:path extrusionOk="0" h="2027043" w="450147">
                  <a:moveTo>
                    <a:pt x="16427" y="0"/>
                  </a:moveTo>
                  <a:cubicBezTo>
                    <a:pt x="14436" y="562"/>
                    <a:pt x="12626" y="1191"/>
                    <a:pt x="10169" y="1791"/>
                  </a:cubicBezTo>
                  <a:cubicBezTo>
                    <a:pt x="9997" y="1943"/>
                    <a:pt x="9778" y="2238"/>
                    <a:pt x="9578" y="2381"/>
                  </a:cubicBezTo>
                  <a:cubicBezTo>
                    <a:pt x="8978" y="2838"/>
                    <a:pt x="8150" y="3048"/>
                    <a:pt x="7197" y="3572"/>
                  </a:cubicBezTo>
                  <a:cubicBezTo>
                    <a:pt x="5511" y="4515"/>
                    <a:pt x="3292" y="5829"/>
                    <a:pt x="949" y="6848"/>
                  </a:cubicBezTo>
                  <a:cubicBezTo>
                    <a:pt x="-3452" y="8763"/>
                    <a:pt x="8407" y="22393"/>
                    <a:pt x="17017" y="44653"/>
                  </a:cubicBezTo>
                  <a:cubicBezTo>
                    <a:pt x="19465" y="50968"/>
                    <a:pt x="28971" y="78591"/>
                    <a:pt x="31010" y="83048"/>
                  </a:cubicBezTo>
                  <a:cubicBezTo>
                    <a:pt x="50460" y="125625"/>
                    <a:pt x="65671" y="166049"/>
                    <a:pt x="89941" y="237830"/>
                  </a:cubicBezTo>
                  <a:cubicBezTo>
                    <a:pt x="91427" y="242221"/>
                    <a:pt x="116973" y="317992"/>
                    <a:pt x="125964" y="342309"/>
                  </a:cubicBezTo>
                  <a:cubicBezTo>
                    <a:pt x="243084" y="659254"/>
                    <a:pt x="304348" y="839448"/>
                    <a:pt x="359622" y="1044483"/>
                  </a:cubicBezTo>
                  <a:cubicBezTo>
                    <a:pt x="381015" y="1123845"/>
                    <a:pt x="394522" y="1208027"/>
                    <a:pt x="406647" y="1324280"/>
                  </a:cubicBezTo>
                  <a:cubicBezTo>
                    <a:pt x="409314" y="1349826"/>
                    <a:pt x="418953" y="1453325"/>
                    <a:pt x="420344" y="1467450"/>
                  </a:cubicBezTo>
                  <a:cubicBezTo>
                    <a:pt x="425964" y="1524524"/>
                    <a:pt x="428450" y="1582245"/>
                    <a:pt x="428974" y="1653483"/>
                  </a:cubicBezTo>
                  <a:cubicBezTo>
                    <a:pt x="429183" y="1680924"/>
                    <a:pt x="428516" y="1821732"/>
                    <a:pt x="428678" y="1848745"/>
                  </a:cubicBezTo>
                  <a:cubicBezTo>
                    <a:pt x="428945" y="1893579"/>
                    <a:pt x="426430" y="1930136"/>
                    <a:pt x="419449" y="1964531"/>
                  </a:cubicBezTo>
                  <a:cubicBezTo>
                    <a:pt x="418582" y="1968798"/>
                    <a:pt x="416429" y="1976514"/>
                    <a:pt x="413495" y="1986267"/>
                  </a:cubicBezTo>
                  <a:cubicBezTo>
                    <a:pt x="413019" y="1987839"/>
                    <a:pt x="404942" y="2013395"/>
                    <a:pt x="404866" y="2013652"/>
                  </a:cubicBezTo>
                  <a:cubicBezTo>
                    <a:pt x="404809" y="2013832"/>
                    <a:pt x="404723" y="2013804"/>
                    <a:pt x="404571" y="2014538"/>
                  </a:cubicBezTo>
                  <a:cubicBezTo>
                    <a:pt x="404504" y="2014918"/>
                    <a:pt x="404609" y="2015138"/>
                    <a:pt x="404571" y="2015433"/>
                  </a:cubicBezTo>
                  <a:lnTo>
                    <a:pt x="404571" y="2016328"/>
                  </a:lnTo>
                  <a:lnTo>
                    <a:pt x="404571" y="2018414"/>
                  </a:lnTo>
                  <a:lnTo>
                    <a:pt x="415877" y="2027044"/>
                  </a:lnTo>
                  <a:lnTo>
                    <a:pt x="423020" y="2023177"/>
                  </a:lnTo>
                  <a:lnTo>
                    <a:pt x="423916" y="2021986"/>
                  </a:lnTo>
                  <a:cubicBezTo>
                    <a:pt x="425402" y="2019415"/>
                    <a:pt x="425687" y="2016795"/>
                    <a:pt x="425106" y="2014242"/>
                  </a:cubicBezTo>
                  <a:lnTo>
                    <a:pt x="425402" y="2014538"/>
                  </a:lnTo>
                  <a:lnTo>
                    <a:pt x="425402" y="2016919"/>
                  </a:lnTo>
                  <a:cubicBezTo>
                    <a:pt x="425306" y="2018138"/>
                    <a:pt x="425440" y="2017909"/>
                    <a:pt x="425402" y="2018109"/>
                  </a:cubicBezTo>
                  <a:cubicBezTo>
                    <a:pt x="426183" y="2015642"/>
                    <a:pt x="433279" y="1993745"/>
                    <a:pt x="433736" y="1992220"/>
                  </a:cubicBezTo>
                  <a:cubicBezTo>
                    <a:pt x="436851" y="1981867"/>
                    <a:pt x="438956" y="1973789"/>
                    <a:pt x="439985" y="1968703"/>
                  </a:cubicBezTo>
                  <a:cubicBezTo>
                    <a:pt x="447300" y="1932699"/>
                    <a:pt x="450091" y="1894913"/>
                    <a:pt x="449814" y="1848745"/>
                  </a:cubicBezTo>
                  <a:cubicBezTo>
                    <a:pt x="449652" y="1821837"/>
                    <a:pt x="450310" y="1681048"/>
                    <a:pt x="450110" y="1653483"/>
                  </a:cubicBezTo>
                  <a:cubicBezTo>
                    <a:pt x="449576" y="1581665"/>
                    <a:pt x="447166" y="1523162"/>
                    <a:pt x="441480" y="1465364"/>
                  </a:cubicBezTo>
                  <a:cubicBezTo>
                    <a:pt x="440089" y="1451267"/>
                    <a:pt x="430164" y="1347531"/>
                    <a:pt x="427488" y="1321898"/>
                  </a:cubicBezTo>
                  <a:cubicBezTo>
                    <a:pt x="415258" y="1204627"/>
                    <a:pt x="401608" y="1119778"/>
                    <a:pt x="379863" y="1039120"/>
                  </a:cubicBezTo>
                  <a:cubicBezTo>
                    <a:pt x="324389" y="833314"/>
                    <a:pt x="262934" y="652377"/>
                    <a:pt x="145605" y="334870"/>
                  </a:cubicBezTo>
                  <a:cubicBezTo>
                    <a:pt x="136709" y="310801"/>
                    <a:pt x="129574" y="290122"/>
                    <a:pt x="115249" y="247650"/>
                  </a:cubicBezTo>
                  <a:cubicBezTo>
                    <a:pt x="111210" y="235677"/>
                    <a:pt x="111077" y="235677"/>
                    <a:pt x="109591" y="231286"/>
                  </a:cubicBezTo>
                  <a:cubicBezTo>
                    <a:pt x="85102" y="158858"/>
                    <a:pt x="69891" y="117824"/>
                    <a:pt x="50060" y="74419"/>
                  </a:cubicBezTo>
                  <a:cubicBezTo>
                    <a:pt x="48526" y="71056"/>
                    <a:pt x="39430" y="44358"/>
                    <a:pt x="36667" y="37214"/>
                  </a:cubicBezTo>
                  <a:cubicBezTo>
                    <a:pt x="30114" y="20279"/>
                    <a:pt x="23732" y="8163"/>
                    <a:pt x="16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502887" y="3664530"/>
              <a:ext cx="349749" cy="531038"/>
            </a:xfrm>
            <a:custGeom>
              <a:rect b="b" l="l" r="r" t="t"/>
              <a:pathLst>
                <a:path extrusionOk="0" h="531038" w="349749">
                  <a:moveTo>
                    <a:pt x="345292" y="530350"/>
                  </a:moveTo>
                  <a:cubicBezTo>
                    <a:pt x="357512" y="530417"/>
                    <a:pt x="341148" y="396714"/>
                    <a:pt x="337272" y="377788"/>
                  </a:cubicBezTo>
                  <a:cubicBezTo>
                    <a:pt x="309325" y="241447"/>
                    <a:pt x="236278" y="146150"/>
                    <a:pt x="120654" y="69607"/>
                  </a:cubicBezTo>
                  <a:cubicBezTo>
                    <a:pt x="109272" y="62072"/>
                    <a:pt x="7597" y="-6260"/>
                    <a:pt x="328" y="465"/>
                  </a:cubicBezTo>
                  <a:cubicBezTo>
                    <a:pt x="-1144" y="1827"/>
                    <a:pt x="2720" y="3808"/>
                    <a:pt x="4392" y="4913"/>
                  </a:cubicBezTo>
                  <a:cubicBezTo>
                    <a:pt x="23179" y="17353"/>
                    <a:pt x="35828" y="32812"/>
                    <a:pt x="49179" y="51652"/>
                  </a:cubicBezTo>
                  <a:cubicBezTo>
                    <a:pt x="77773" y="92000"/>
                    <a:pt x="117721" y="134301"/>
                    <a:pt x="136247" y="180287"/>
                  </a:cubicBezTo>
                  <a:cubicBezTo>
                    <a:pt x="153287" y="222578"/>
                    <a:pt x="163126" y="276595"/>
                    <a:pt x="188015" y="314923"/>
                  </a:cubicBezTo>
                  <a:cubicBezTo>
                    <a:pt x="218362" y="361653"/>
                    <a:pt x="261034" y="397943"/>
                    <a:pt x="293142" y="443244"/>
                  </a:cubicBezTo>
                  <a:cubicBezTo>
                    <a:pt x="312859" y="471057"/>
                    <a:pt x="328795" y="499127"/>
                    <a:pt x="344825" y="528731"/>
                  </a:cubicBezTo>
                  <a:cubicBezTo>
                    <a:pt x="346978" y="532703"/>
                    <a:pt x="343273" y="530341"/>
                    <a:pt x="345292" y="53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633113" y="4255535"/>
              <a:ext cx="309080" cy="161443"/>
            </a:xfrm>
            <a:custGeom>
              <a:rect b="b" l="l" r="r" t="t"/>
              <a:pathLst>
                <a:path extrusionOk="0" h="161443" w="309080">
                  <a:moveTo>
                    <a:pt x="16069" y="0"/>
                  </a:moveTo>
                  <a:cubicBezTo>
                    <a:pt x="16507" y="1962"/>
                    <a:pt x="16183" y="3886"/>
                    <a:pt x="15173" y="5953"/>
                  </a:cubicBezTo>
                  <a:cubicBezTo>
                    <a:pt x="13592" y="9211"/>
                    <a:pt x="10839" y="12525"/>
                    <a:pt x="8334" y="13392"/>
                  </a:cubicBezTo>
                  <a:cubicBezTo>
                    <a:pt x="5258" y="14459"/>
                    <a:pt x="4096" y="12563"/>
                    <a:pt x="2972" y="10716"/>
                  </a:cubicBezTo>
                  <a:cubicBezTo>
                    <a:pt x="3229" y="12592"/>
                    <a:pt x="1505" y="13611"/>
                    <a:pt x="0" y="14583"/>
                  </a:cubicBezTo>
                  <a:cubicBezTo>
                    <a:pt x="1076" y="14926"/>
                    <a:pt x="2362" y="15412"/>
                    <a:pt x="3267" y="15773"/>
                  </a:cubicBezTo>
                  <a:cubicBezTo>
                    <a:pt x="4715" y="16345"/>
                    <a:pt x="5734" y="16840"/>
                    <a:pt x="6544" y="17269"/>
                  </a:cubicBezTo>
                  <a:cubicBezTo>
                    <a:pt x="10687" y="21641"/>
                    <a:pt x="17926" y="25270"/>
                    <a:pt x="29166" y="29766"/>
                  </a:cubicBezTo>
                  <a:cubicBezTo>
                    <a:pt x="34271" y="31813"/>
                    <a:pt x="39919" y="33976"/>
                    <a:pt x="46730" y="36319"/>
                  </a:cubicBezTo>
                  <a:cubicBezTo>
                    <a:pt x="51235" y="37862"/>
                    <a:pt x="76010" y="45901"/>
                    <a:pt x="79772" y="47330"/>
                  </a:cubicBezTo>
                  <a:cubicBezTo>
                    <a:pt x="154115" y="75600"/>
                    <a:pt x="283969" y="138389"/>
                    <a:pt x="288427" y="153886"/>
                  </a:cubicBezTo>
                  <a:cubicBezTo>
                    <a:pt x="290027" y="159448"/>
                    <a:pt x="295961" y="162630"/>
                    <a:pt x="301523" y="161030"/>
                  </a:cubicBezTo>
                  <a:cubicBezTo>
                    <a:pt x="307086" y="159439"/>
                    <a:pt x="310267" y="153791"/>
                    <a:pt x="308667" y="148237"/>
                  </a:cubicBezTo>
                  <a:cubicBezTo>
                    <a:pt x="301180" y="122215"/>
                    <a:pt x="175155" y="61131"/>
                    <a:pt x="87211" y="27680"/>
                  </a:cubicBezTo>
                  <a:cubicBezTo>
                    <a:pt x="82915" y="26051"/>
                    <a:pt x="57664" y="17783"/>
                    <a:pt x="53578" y="16373"/>
                  </a:cubicBezTo>
                  <a:cubicBezTo>
                    <a:pt x="47063" y="14135"/>
                    <a:pt x="41653" y="12316"/>
                    <a:pt x="36909" y="10420"/>
                  </a:cubicBezTo>
                  <a:cubicBezTo>
                    <a:pt x="28499" y="7058"/>
                    <a:pt x="22927" y="3981"/>
                    <a:pt x="21727" y="2677"/>
                  </a:cubicBezTo>
                  <a:cubicBezTo>
                    <a:pt x="20841" y="1714"/>
                    <a:pt x="17507" y="895"/>
                    <a:pt x="16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29"/>
            <p:cNvSpPr/>
            <p:nvPr/>
          </p:nvSpPr>
          <p:spPr>
            <a:xfrm>
              <a:off x="287063" y="3837744"/>
              <a:ext cx="379620" cy="439743"/>
            </a:xfrm>
            <a:custGeom>
              <a:rect b="b" l="l" r="r" t="t"/>
              <a:pathLst>
                <a:path extrusionOk="0" h="439743" w="379620">
                  <a:moveTo>
                    <a:pt x="379560" y="434613"/>
                  </a:moveTo>
                  <a:cubicBezTo>
                    <a:pt x="369425" y="417201"/>
                    <a:pt x="342355" y="392474"/>
                    <a:pt x="327915" y="372795"/>
                  </a:cubicBezTo>
                  <a:cubicBezTo>
                    <a:pt x="289653" y="320656"/>
                    <a:pt x="230769" y="278412"/>
                    <a:pt x="182361" y="237416"/>
                  </a:cubicBezTo>
                  <a:cubicBezTo>
                    <a:pt x="140824" y="202241"/>
                    <a:pt x="113030" y="157435"/>
                    <a:pt x="81037" y="114830"/>
                  </a:cubicBezTo>
                  <a:cubicBezTo>
                    <a:pt x="56650" y="82349"/>
                    <a:pt x="39183" y="42345"/>
                    <a:pt x="11695" y="12465"/>
                  </a:cubicBezTo>
                  <a:cubicBezTo>
                    <a:pt x="8192" y="8654"/>
                    <a:pt x="7236" y="-1289"/>
                    <a:pt x="2263" y="139"/>
                  </a:cubicBezTo>
                  <a:cubicBezTo>
                    <a:pt x="807" y="558"/>
                    <a:pt x="1021" y="6778"/>
                    <a:pt x="980" y="7045"/>
                  </a:cubicBezTo>
                  <a:cubicBezTo>
                    <a:pt x="-4258" y="41163"/>
                    <a:pt x="12567" y="87112"/>
                    <a:pt x="26216" y="117516"/>
                  </a:cubicBezTo>
                  <a:cubicBezTo>
                    <a:pt x="62926" y="199278"/>
                    <a:pt x="87624" y="268440"/>
                    <a:pt x="161548" y="331047"/>
                  </a:cubicBezTo>
                  <a:cubicBezTo>
                    <a:pt x="181926" y="348306"/>
                    <a:pt x="208176" y="357517"/>
                    <a:pt x="228366" y="374615"/>
                  </a:cubicBezTo>
                  <a:cubicBezTo>
                    <a:pt x="252657" y="395189"/>
                    <a:pt x="282424" y="410000"/>
                    <a:pt x="307636" y="429650"/>
                  </a:cubicBezTo>
                  <a:cubicBezTo>
                    <a:pt x="313618" y="434308"/>
                    <a:pt x="348765" y="441280"/>
                    <a:pt x="355175" y="439442"/>
                  </a:cubicBezTo>
                  <a:cubicBezTo>
                    <a:pt x="359214" y="438280"/>
                    <a:pt x="380912" y="436946"/>
                    <a:pt x="379560" y="4346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29"/>
            <p:cNvSpPr/>
            <p:nvPr/>
          </p:nvSpPr>
          <p:spPr>
            <a:xfrm>
              <a:off x="942190" y="3687690"/>
              <a:ext cx="141301" cy="825288"/>
            </a:xfrm>
            <a:custGeom>
              <a:rect b="b" l="l" r="r" t="t"/>
              <a:pathLst>
                <a:path extrusionOk="0" h="825288" w="141301">
                  <a:moveTo>
                    <a:pt x="29251" y="824773"/>
                  </a:moveTo>
                  <a:cubicBezTo>
                    <a:pt x="29670" y="829212"/>
                    <a:pt x="25822" y="803704"/>
                    <a:pt x="25432" y="797655"/>
                  </a:cubicBezTo>
                  <a:cubicBezTo>
                    <a:pt x="24298" y="780139"/>
                    <a:pt x="27965" y="761565"/>
                    <a:pt x="25670" y="744239"/>
                  </a:cubicBezTo>
                  <a:cubicBezTo>
                    <a:pt x="19059" y="694318"/>
                    <a:pt x="23841" y="629948"/>
                    <a:pt x="35157" y="580990"/>
                  </a:cubicBezTo>
                  <a:cubicBezTo>
                    <a:pt x="56569" y="488350"/>
                    <a:pt x="85820" y="396539"/>
                    <a:pt x="114900" y="305851"/>
                  </a:cubicBezTo>
                  <a:cubicBezTo>
                    <a:pt x="131807" y="253101"/>
                    <a:pt x="130807" y="198838"/>
                    <a:pt x="138970" y="144964"/>
                  </a:cubicBezTo>
                  <a:cubicBezTo>
                    <a:pt x="144761" y="106740"/>
                    <a:pt x="138817" y="71136"/>
                    <a:pt x="131493" y="33274"/>
                  </a:cubicBezTo>
                  <a:cubicBezTo>
                    <a:pt x="131150" y="31483"/>
                    <a:pt x="125092" y="517"/>
                    <a:pt x="123034" y="51"/>
                  </a:cubicBezTo>
                  <a:cubicBezTo>
                    <a:pt x="116110" y="-1559"/>
                    <a:pt x="106299" y="35570"/>
                    <a:pt x="104680" y="40189"/>
                  </a:cubicBezTo>
                  <a:cubicBezTo>
                    <a:pt x="90125" y="81604"/>
                    <a:pt x="70561" y="122323"/>
                    <a:pt x="60646" y="165195"/>
                  </a:cubicBezTo>
                  <a:cubicBezTo>
                    <a:pt x="51892" y="203086"/>
                    <a:pt x="29585" y="236671"/>
                    <a:pt x="23774" y="276723"/>
                  </a:cubicBezTo>
                  <a:cubicBezTo>
                    <a:pt x="9334" y="376269"/>
                    <a:pt x="2343" y="477615"/>
                    <a:pt x="1495" y="578256"/>
                  </a:cubicBezTo>
                  <a:cubicBezTo>
                    <a:pt x="1200" y="612937"/>
                    <a:pt x="14668" y="726170"/>
                    <a:pt x="0" y="750145"/>
                  </a:cubicBezTo>
                  <a:lnTo>
                    <a:pt x="29251" y="82477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29"/>
            <p:cNvSpPr/>
            <p:nvPr/>
          </p:nvSpPr>
          <p:spPr>
            <a:xfrm>
              <a:off x="1083304" y="3808620"/>
              <a:ext cx="300599" cy="1051239"/>
            </a:xfrm>
            <a:custGeom>
              <a:rect b="b" l="l" r="r" t="t"/>
              <a:pathLst>
                <a:path extrusionOk="0" h="1051239" w="300599">
                  <a:moveTo>
                    <a:pt x="17459" y="1049810"/>
                  </a:moveTo>
                  <a:cubicBezTo>
                    <a:pt x="25822" y="1062954"/>
                    <a:pt x="9753" y="981696"/>
                    <a:pt x="9401" y="960751"/>
                  </a:cubicBezTo>
                  <a:cubicBezTo>
                    <a:pt x="8372" y="900229"/>
                    <a:pt x="18354" y="835202"/>
                    <a:pt x="30918" y="775785"/>
                  </a:cubicBezTo>
                  <a:cubicBezTo>
                    <a:pt x="39395" y="735637"/>
                    <a:pt x="71923" y="702462"/>
                    <a:pt x="88839" y="667429"/>
                  </a:cubicBezTo>
                  <a:cubicBezTo>
                    <a:pt x="117366" y="608345"/>
                    <a:pt x="156276" y="554253"/>
                    <a:pt x="184670" y="495445"/>
                  </a:cubicBezTo>
                  <a:cubicBezTo>
                    <a:pt x="205768" y="451735"/>
                    <a:pt x="211121" y="397500"/>
                    <a:pt x="233447" y="355828"/>
                  </a:cubicBezTo>
                  <a:cubicBezTo>
                    <a:pt x="256174" y="313442"/>
                    <a:pt x="280939" y="261721"/>
                    <a:pt x="280996" y="213553"/>
                  </a:cubicBezTo>
                  <a:cubicBezTo>
                    <a:pt x="281063" y="168223"/>
                    <a:pt x="285492" y="117455"/>
                    <a:pt x="293827" y="72916"/>
                  </a:cubicBezTo>
                  <a:cubicBezTo>
                    <a:pt x="296808" y="56971"/>
                    <a:pt x="299599" y="40236"/>
                    <a:pt x="298484" y="23977"/>
                  </a:cubicBezTo>
                  <a:cubicBezTo>
                    <a:pt x="297951" y="16119"/>
                    <a:pt x="304333" y="-2931"/>
                    <a:pt x="297189" y="383"/>
                  </a:cubicBezTo>
                  <a:cubicBezTo>
                    <a:pt x="295265" y="1279"/>
                    <a:pt x="294598" y="43684"/>
                    <a:pt x="292531" y="49323"/>
                  </a:cubicBezTo>
                  <a:cubicBezTo>
                    <a:pt x="279758" y="84308"/>
                    <a:pt x="249954" y="130495"/>
                    <a:pt x="227885" y="160032"/>
                  </a:cubicBezTo>
                  <a:cubicBezTo>
                    <a:pt x="192138" y="207886"/>
                    <a:pt x="135950" y="244557"/>
                    <a:pt x="106479" y="299554"/>
                  </a:cubicBezTo>
                  <a:cubicBezTo>
                    <a:pt x="45319" y="413645"/>
                    <a:pt x="23469" y="555148"/>
                    <a:pt x="24583" y="683602"/>
                  </a:cubicBezTo>
                  <a:cubicBezTo>
                    <a:pt x="24983" y="730332"/>
                    <a:pt x="19802" y="766432"/>
                    <a:pt x="19802" y="766432"/>
                  </a:cubicBezTo>
                  <a:cubicBezTo>
                    <a:pt x="19802" y="766432"/>
                    <a:pt x="-23146" y="986002"/>
                    <a:pt x="17459" y="10498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29"/>
            <p:cNvSpPr/>
            <p:nvPr/>
          </p:nvSpPr>
          <p:spPr>
            <a:xfrm>
              <a:off x="259396" y="4451460"/>
              <a:ext cx="755570" cy="317914"/>
            </a:xfrm>
            <a:custGeom>
              <a:rect b="b" l="l" r="r" t="t"/>
              <a:pathLst>
                <a:path extrusionOk="0" h="317914" w="755570">
                  <a:moveTo>
                    <a:pt x="753508" y="303662"/>
                  </a:moveTo>
                  <a:cubicBezTo>
                    <a:pt x="752184" y="307443"/>
                    <a:pt x="758108" y="324503"/>
                    <a:pt x="746440" y="315149"/>
                  </a:cubicBezTo>
                  <a:cubicBezTo>
                    <a:pt x="716122" y="290841"/>
                    <a:pt x="628873" y="282316"/>
                    <a:pt x="616195" y="280840"/>
                  </a:cubicBezTo>
                  <a:cubicBezTo>
                    <a:pt x="492999" y="266505"/>
                    <a:pt x="354896" y="241968"/>
                    <a:pt x="245457" y="180904"/>
                  </a:cubicBezTo>
                  <a:cubicBezTo>
                    <a:pt x="181853" y="145413"/>
                    <a:pt x="109476" y="111562"/>
                    <a:pt x="57228" y="59803"/>
                  </a:cubicBezTo>
                  <a:cubicBezTo>
                    <a:pt x="38813" y="41563"/>
                    <a:pt x="-16805" y="-11711"/>
                    <a:pt x="4983" y="2329"/>
                  </a:cubicBezTo>
                  <a:cubicBezTo>
                    <a:pt x="65950" y="41619"/>
                    <a:pt x="172935" y="75243"/>
                    <a:pt x="234709" y="88016"/>
                  </a:cubicBezTo>
                  <a:cubicBezTo>
                    <a:pt x="288205" y="99074"/>
                    <a:pt x="346971" y="98798"/>
                    <a:pt x="398825" y="116819"/>
                  </a:cubicBezTo>
                  <a:cubicBezTo>
                    <a:pt x="487979" y="147814"/>
                    <a:pt x="563493" y="204049"/>
                    <a:pt x="645142" y="248274"/>
                  </a:cubicBezTo>
                  <a:cubicBezTo>
                    <a:pt x="670135" y="261819"/>
                    <a:pt x="738868" y="276925"/>
                    <a:pt x="754194" y="294375"/>
                  </a:cubicBezTo>
                  <a:cubicBezTo>
                    <a:pt x="757061" y="297642"/>
                    <a:pt x="754755" y="300137"/>
                    <a:pt x="753508" y="3036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29"/>
            <p:cNvSpPr/>
            <p:nvPr/>
          </p:nvSpPr>
          <p:spPr>
            <a:xfrm>
              <a:off x="1000288" y="4745719"/>
              <a:ext cx="104008" cy="131922"/>
            </a:xfrm>
            <a:custGeom>
              <a:rect b="b" l="l" r="r" t="t"/>
              <a:pathLst>
                <a:path extrusionOk="0" h="131922" w="104008">
                  <a:moveTo>
                    <a:pt x="11739" y="58"/>
                  </a:moveTo>
                  <a:cubicBezTo>
                    <a:pt x="9091" y="-246"/>
                    <a:pt x="6253" y="658"/>
                    <a:pt x="3995" y="2439"/>
                  </a:cubicBezTo>
                  <a:cubicBezTo>
                    <a:pt x="-510" y="6002"/>
                    <a:pt x="-1348" y="12517"/>
                    <a:pt x="2214" y="17022"/>
                  </a:cubicBezTo>
                  <a:cubicBezTo>
                    <a:pt x="5176" y="20766"/>
                    <a:pt x="8463" y="24604"/>
                    <a:pt x="12034" y="28633"/>
                  </a:cubicBezTo>
                  <a:cubicBezTo>
                    <a:pt x="19073" y="36568"/>
                    <a:pt x="25931" y="43606"/>
                    <a:pt x="38523" y="56313"/>
                  </a:cubicBezTo>
                  <a:cubicBezTo>
                    <a:pt x="53392" y="71305"/>
                    <a:pt x="57240" y="75353"/>
                    <a:pt x="63527" y="82211"/>
                  </a:cubicBezTo>
                  <a:cubicBezTo>
                    <a:pt x="65860" y="84755"/>
                    <a:pt x="66975" y="88108"/>
                    <a:pt x="68889" y="90841"/>
                  </a:cubicBezTo>
                  <a:cubicBezTo>
                    <a:pt x="75919" y="98756"/>
                    <a:pt x="80548" y="106319"/>
                    <a:pt x="83472" y="113463"/>
                  </a:cubicBezTo>
                  <a:cubicBezTo>
                    <a:pt x="83901" y="113901"/>
                    <a:pt x="84777" y="113711"/>
                    <a:pt x="84958" y="114358"/>
                  </a:cubicBezTo>
                  <a:cubicBezTo>
                    <a:pt x="85739" y="117092"/>
                    <a:pt x="88082" y="124617"/>
                    <a:pt x="88234" y="125074"/>
                  </a:cubicBezTo>
                  <a:cubicBezTo>
                    <a:pt x="89139" y="127741"/>
                    <a:pt x="89482" y="129255"/>
                    <a:pt x="90025" y="131027"/>
                  </a:cubicBezTo>
                  <a:cubicBezTo>
                    <a:pt x="92330" y="131456"/>
                    <a:pt x="93892" y="131922"/>
                    <a:pt x="93892" y="131922"/>
                  </a:cubicBezTo>
                  <a:cubicBezTo>
                    <a:pt x="93892" y="131922"/>
                    <a:pt x="94188" y="130379"/>
                    <a:pt x="96274" y="128046"/>
                  </a:cubicBezTo>
                  <a:cubicBezTo>
                    <a:pt x="96655" y="128360"/>
                    <a:pt x="97150" y="128065"/>
                    <a:pt x="97169" y="128646"/>
                  </a:cubicBezTo>
                  <a:cubicBezTo>
                    <a:pt x="97159" y="128388"/>
                    <a:pt x="104017" y="131922"/>
                    <a:pt x="104008" y="131922"/>
                  </a:cubicBezTo>
                  <a:cubicBezTo>
                    <a:pt x="104084" y="131198"/>
                    <a:pt x="99302" y="128951"/>
                    <a:pt x="96569" y="127750"/>
                  </a:cubicBezTo>
                  <a:cubicBezTo>
                    <a:pt x="97540" y="126750"/>
                    <a:pt x="97655" y="125788"/>
                    <a:pt x="100141" y="124474"/>
                  </a:cubicBezTo>
                  <a:cubicBezTo>
                    <a:pt x="102484" y="120597"/>
                    <a:pt x="102360" y="120549"/>
                    <a:pt x="102522" y="119121"/>
                  </a:cubicBezTo>
                  <a:cubicBezTo>
                    <a:pt x="102693" y="118140"/>
                    <a:pt x="102846" y="117425"/>
                    <a:pt x="102817" y="116444"/>
                  </a:cubicBezTo>
                  <a:cubicBezTo>
                    <a:pt x="102789" y="115311"/>
                    <a:pt x="101988" y="114472"/>
                    <a:pt x="101627" y="113463"/>
                  </a:cubicBezTo>
                  <a:cubicBezTo>
                    <a:pt x="101379" y="112587"/>
                    <a:pt x="98922" y="101614"/>
                    <a:pt x="98359" y="100071"/>
                  </a:cubicBezTo>
                  <a:cubicBezTo>
                    <a:pt x="93892" y="87765"/>
                    <a:pt x="87625" y="77306"/>
                    <a:pt x="79005" y="67924"/>
                  </a:cubicBezTo>
                  <a:cubicBezTo>
                    <a:pt x="72461" y="60780"/>
                    <a:pt x="68499" y="56942"/>
                    <a:pt x="53411" y="41730"/>
                  </a:cubicBezTo>
                  <a:cubicBezTo>
                    <a:pt x="41076" y="29290"/>
                    <a:pt x="34513" y="22194"/>
                    <a:pt x="27808" y="14641"/>
                  </a:cubicBezTo>
                  <a:cubicBezTo>
                    <a:pt x="24484" y="10888"/>
                    <a:pt x="21293" y="7345"/>
                    <a:pt x="18588" y="3925"/>
                  </a:cubicBezTo>
                  <a:cubicBezTo>
                    <a:pt x="16806" y="1678"/>
                    <a:pt x="14387" y="363"/>
                    <a:pt x="11739" y="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5" name="Google Shape;215;p29"/>
          <p:cNvSpPr/>
          <p:nvPr/>
        </p:nvSpPr>
        <p:spPr>
          <a:xfrm>
            <a:off x="10124942" y="4881416"/>
            <a:ext cx="1628796" cy="1075893"/>
          </a:xfrm>
          <a:custGeom>
            <a:rect b="b" l="l" r="r" t="t"/>
            <a:pathLst>
              <a:path extrusionOk="0" h="632878" w="958115">
                <a:moveTo>
                  <a:pt x="0" y="170479"/>
                </a:moveTo>
                <a:lnTo>
                  <a:pt x="958110" y="0"/>
                </a:lnTo>
                <a:cubicBezTo>
                  <a:pt x="958110" y="0"/>
                  <a:pt x="963939" y="545202"/>
                  <a:pt x="598799" y="621468"/>
                </a:cubicBezTo>
                <a:cubicBezTo>
                  <a:pt x="136684" y="717985"/>
                  <a:pt x="0" y="170479"/>
                  <a:pt x="0" y="1704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9"/>
          <p:cNvSpPr/>
          <p:nvPr/>
        </p:nvSpPr>
        <p:spPr>
          <a:xfrm>
            <a:off x="10458932" y="5302921"/>
            <a:ext cx="1636136" cy="1064754"/>
          </a:xfrm>
          <a:custGeom>
            <a:rect b="b" l="l" r="r" t="t"/>
            <a:pathLst>
              <a:path extrusionOk="0" h="626326" w="962433">
                <a:moveTo>
                  <a:pt x="1666" y="0"/>
                </a:moveTo>
                <a:lnTo>
                  <a:pt x="962434" y="154800"/>
                </a:lnTo>
                <a:cubicBezTo>
                  <a:pt x="962434" y="154800"/>
                  <a:pt x="788260" y="671465"/>
                  <a:pt x="418385" y="623135"/>
                </a:cubicBezTo>
                <a:cubicBezTo>
                  <a:pt x="-49731" y="561965"/>
                  <a:pt x="1666" y="0"/>
                  <a:pt x="166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9"/>
          <p:cNvSpPr/>
          <p:nvPr/>
        </p:nvSpPr>
        <p:spPr>
          <a:xfrm>
            <a:off x="10011586" y="5835951"/>
            <a:ext cx="1704422" cy="975322"/>
          </a:xfrm>
          <a:custGeom>
            <a:rect b="b" l="l" r="r" t="t"/>
            <a:pathLst>
              <a:path extrusionOk="0" h="573719" w="1002601">
                <a:moveTo>
                  <a:pt x="0" y="0"/>
                </a:moveTo>
                <a:lnTo>
                  <a:pt x="1002602" y="48339"/>
                </a:lnTo>
                <a:cubicBezTo>
                  <a:pt x="1002602" y="48339"/>
                  <a:pt x="884368" y="581054"/>
                  <a:pt x="499701" y="573643"/>
                </a:cubicBezTo>
                <a:cubicBezTo>
                  <a:pt x="12878" y="564261"/>
                  <a:pt x="0" y="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9"/>
          <p:cNvSpPr/>
          <p:nvPr/>
        </p:nvSpPr>
        <p:spPr>
          <a:xfrm flipH="1" rot="10800000">
            <a:off x="9961626" y="-26615"/>
            <a:ext cx="969600" cy="1529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9"/>
          <p:cNvSpPr/>
          <p:nvPr/>
        </p:nvSpPr>
        <p:spPr>
          <a:xfrm flipH="1" rot="10800000">
            <a:off x="10395976" y="-26546"/>
            <a:ext cx="778800" cy="12282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0" name="Google Shape;220;p29"/>
          <p:cNvGrpSpPr/>
          <p:nvPr/>
        </p:nvGrpSpPr>
        <p:grpSpPr>
          <a:xfrm rot="10800000">
            <a:off x="10656400" y="-26680"/>
            <a:ext cx="1022877" cy="1141314"/>
            <a:chOff x="6415621" y="443747"/>
            <a:chExt cx="1388458" cy="1549225"/>
          </a:xfrm>
        </p:grpSpPr>
        <p:sp>
          <p:nvSpPr>
            <p:cNvPr id="221" name="Google Shape;221;p29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29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29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29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29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29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29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29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2" name="Google Shape;232;p29"/>
          <p:cNvSpPr/>
          <p:nvPr/>
        </p:nvSpPr>
        <p:spPr>
          <a:xfrm flipH="1">
            <a:off x="11323907" y="-83399"/>
            <a:ext cx="942695" cy="938899"/>
          </a:xfrm>
          <a:custGeom>
            <a:rect b="b" l="l" r="r" t="t"/>
            <a:pathLst>
              <a:path extrusionOk="0" h="943617" w="947432">
                <a:moveTo>
                  <a:pt x="409870" y="643"/>
                </a:moveTo>
                <a:cubicBezTo>
                  <a:pt x="412975" y="-1634"/>
                  <a:pt x="402622" y="2805"/>
                  <a:pt x="398859" y="3615"/>
                </a:cubicBezTo>
                <a:cubicBezTo>
                  <a:pt x="391716" y="5167"/>
                  <a:pt x="384619" y="6558"/>
                  <a:pt x="377428" y="7786"/>
                </a:cubicBezTo>
                <a:cubicBezTo>
                  <a:pt x="357244" y="11216"/>
                  <a:pt x="336566" y="18483"/>
                  <a:pt x="316106" y="19988"/>
                </a:cubicBezTo>
                <a:cubicBezTo>
                  <a:pt x="254213" y="24541"/>
                  <a:pt x="182784" y="41953"/>
                  <a:pt x="127692" y="70585"/>
                </a:cubicBezTo>
                <a:cubicBezTo>
                  <a:pt x="122053" y="73519"/>
                  <a:pt x="82505" y="95950"/>
                  <a:pt x="78581" y="100351"/>
                </a:cubicBezTo>
                <a:cubicBezTo>
                  <a:pt x="71952" y="98532"/>
                  <a:pt x="60874" y="95293"/>
                  <a:pt x="59826" y="94997"/>
                </a:cubicBezTo>
                <a:cubicBezTo>
                  <a:pt x="36414" y="88244"/>
                  <a:pt x="22574" y="82644"/>
                  <a:pt x="11906" y="75052"/>
                </a:cubicBezTo>
                <a:lnTo>
                  <a:pt x="0" y="92016"/>
                </a:lnTo>
                <a:cubicBezTo>
                  <a:pt x="13040" y="101303"/>
                  <a:pt x="28689" y="107590"/>
                  <a:pt x="54168" y="114943"/>
                </a:cubicBezTo>
                <a:cubicBezTo>
                  <a:pt x="54883" y="115143"/>
                  <a:pt x="62836" y="117315"/>
                  <a:pt x="66075" y="118210"/>
                </a:cubicBezTo>
                <a:cubicBezTo>
                  <a:pt x="67151" y="119467"/>
                  <a:pt x="68075" y="120544"/>
                  <a:pt x="69942" y="122677"/>
                </a:cubicBezTo>
                <a:cubicBezTo>
                  <a:pt x="74533" y="127916"/>
                  <a:pt x="79610" y="133888"/>
                  <a:pt x="85125" y="140537"/>
                </a:cubicBezTo>
                <a:cubicBezTo>
                  <a:pt x="100889" y="159539"/>
                  <a:pt x="116576" y="179932"/>
                  <a:pt x="131264" y="200963"/>
                </a:cubicBezTo>
                <a:cubicBezTo>
                  <a:pt x="141903" y="216194"/>
                  <a:pt x="149571" y="230319"/>
                  <a:pt x="158048" y="244721"/>
                </a:cubicBezTo>
                <a:cubicBezTo>
                  <a:pt x="157562" y="246864"/>
                  <a:pt x="157401" y="249074"/>
                  <a:pt x="156858" y="250969"/>
                </a:cubicBezTo>
                <a:cubicBezTo>
                  <a:pt x="150885" y="272048"/>
                  <a:pt x="145952" y="294289"/>
                  <a:pt x="141084" y="315854"/>
                </a:cubicBezTo>
                <a:cubicBezTo>
                  <a:pt x="126682" y="379671"/>
                  <a:pt x="133407" y="452547"/>
                  <a:pt x="144951" y="516183"/>
                </a:cubicBezTo>
                <a:cubicBezTo>
                  <a:pt x="146009" y="521993"/>
                  <a:pt x="138827" y="576220"/>
                  <a:pt x="140494" y="576905"/>
                </a:cubicBezTo>
                <a:cubicBezTo>
                  <a:pt x="141941" y="577496"/>
                  <a:pt x="145142" y="568647"/>
                  <a:pt x="145256" y="568266"/>
                </a:cubicBezTo>
                <a:cubicBezTo>
                  <a:pt x="152419" y="544797"/>
                  <a:pt x="155505" y="520222"/>
                  <a:pt x="166087" y="497724"/>
                </a:cubicBezTo>
                <a:cubicBezTo>
                  <a:pt x="192519" y="441536"/>
                  <a:pt x="194920" y="359459"/>
                  <a:pt x="184842" y="295918"/>
                </a:cubicBezTo>
                <a:cubicBezTo>
                  <a:pt x="184937" y="296146"/>
                  <a:pt x="185042" y="296280"/>
                  <a:pt x="185137" y="296508"/>
                </a:cubicBezTo>
                <a:cubicBezTo>
                  <a:pt x="205635" y="344267"/>
                  <a:pt x="222694" y="388425"/>
                  <a:pt x="234848" y="426287"/>
                </a:cubicBezTo>
                <a:cubicBezTo>
                  <a:pt x="239401" y="440469"/>
                  <a:pt x="243011" y="452966"/>
                  <a:pt x="245859" y="463491"/>
                </a:cubicBezTo>
                <a:cubicBezTo>
                  <a:pt x="246850" y="467158"/>
                  <a:pt x="234144" y="614253"/>
                  <a:pt x="265071" y="711608"/>
                </a:cubicBezTo>
                <a:cubicBezTo>
                  <a:pt x="271510" y="731858"/>
                  <a:pt x="285864" y="753261"/>
                  <a:pt x="291894" y="773644"/>
                </a:cubicBezTo>
                <a:cubicBezTo>
                  <a:pt x="292503" y="775711"/>
                  <a:pt x="309248" y="799171"/>
                  <a:pt x="310448" y="798657"/>
                </a:cubicBezTo>
                <a:cubicBezTo>
                  <a:pt x="318411" y="795313"/>
                  <a:pt x="318821" y="752889"/>
                  <a:pt x="320869" y="745669"/>
                </a:cubicBezTo>
                <a:cubicBezTo>
                  <a:pt x="337623" y="686614"/>
                  <a:pt x="312391" y="605109"/>
                  <a:pt x="297351" y="547730"/>
                </a:cubicBezTo>
                <a:cubicBezTo>
                  <a:pt x="294570" y="537119"/>
                  <a:pt x="280225" y="498772"/>
                  <a:pt x="269081" y="471530"/>
                </a:cubicBezTo>
                <a:cubicBezTo>
                  <a:pt x="269052" y="471435"/>
                  <a:pt x="268586" y="469901"/>
                  <a:pt x="268481" y="469444"/>
                </a:cubicBezTo>
                <a:cubicBezTo>
                  <a:pt x="268433" y="469340"/>
                  <a:pt x="268529" y="469264"/>
                  <a:pt x="268481" y="469149"/>
                </a:cubicBezTo>
                <a:cubicBezTo>
                  <a:pt x="267891" y="466606"/>
                  <a:pt x="266652" y="461282"/>
                  <a:pt x="265804" y="458138"/>
                </a:cubicBezTo>
                <a:cubicBezTo>
                  <a:pt x="262871" y="447289"/>
                  <a:pt x="259147" y="434526"/>
                  <a:pt x="254489" y="420038"/>
                </a:cubicBezTo>
                <a:cubicBezTo>
                  <a:pt x="241240" y="378757"/>
                  <a:pt x="223285" y="331551"/>
                  <a:pt x="200320" y="278944"/>
                </a:cubicBezTo>
                <a:cubicBezTo>
                  <a:pt x="197672" y="272887"/>
                  <a:pt x="194872" y="266495"/>
                  <a:pt x="191691" y="260199"/>
                </a:cubicBezTo>
                <a:cubicBezTo>
                  <a:pt x="180222" y="237501"/>
                  <a:pt x="165411" y="213641"/>
                  <a:pt x="148228" y="189057"/>
                </a:cubicBezTo>
                <a:cubicBezTo>
                  <a:pt x="133474" y="167930"/>
                  <a:pt x="117586" y="147442"/>
                  <a:pt x="101793" y="128335"/>
                </a:cubicBezTo>
                <a:cubicBezTo>
                  <a:pt x="106185" y="129583"/>
                  <a:pt x="110623" y="130783"/>
                  <a:pt x="113404" y="131612"/>
                </a:cubicBezTo>
                <a:cubicBezTo>
                  <a:pt x="139512" y="139422"/>
                  <a:pt x="163487" y="147937"/>
                  <a:pt x="188414" y="158691"/>
                </a:cubicBezTo>
                <a:cubicBezTo>
                  <a:pt x="244469" y="182885"/>
                  <a:pt x="302638" y="215327"/>
                  <a:pt x="354501" y="250074"/>
                </a:cubicBezTo>
                <a:cubicBezTo>
                  <a:pt x="350291" y="262313"/>
                  <a:pt x="345129" y="289793"/>
                  <a:pt x="346167" y="303357"/>
                </a:cubicBezTo>
                <a:cubicBezTo>
                  <a:pt x="351301" y="370308"/>
                  <a:pt x="370751" y="430106"/>
                  <a:pt x="383972" y="495047"/>
                </a:cubicBezTo>
                <a:cubicBezTo>
                  <a:pt x="387972" y="514697"/>
                  <a:pt x="396287" y="535415"/>
                  <a:pt x="406298" y="552788"/>
                </a:cubicBezTo>
                <a:cubicBezTo>
                  <a:pt x="406841" y="553731"/>
                  <a:pt x="413575" y="564742"/>
                  <a:pt x="414633" y="563504"/>
                </a:cubicBezTo>
                <a:cubicBezTo>
                  <a:pt x="419195" y="558189"/>
                  <a:pt x="400993" y="498486"/>
                  <a:pt x="400345" y="489990"/>
                </a:cubicBezTo>
                <a:cubicBezTo>
                  <a:pt x="396640" y="441612"/>
                  <a:pt x="400259" y="321845"/>
                  <a:pt x="374151" y="264066"/>
                </a:cubicBezTo>
                <a:cubicBezTo>
                  <a:pt x="409346" y="289012"/>
                  <a:pt x="441674" y="314549"/>
                  <a:pt x="464934" y="339371"/>
                </a:cubicBezTo>
                <a:cubicBezTo>
                  <a:pt x="510645" y="388148"/>
                  <a:pt x="533590" y="432535"/>
                  <a:pt x="570900" y="528976"/>
                </a:cubicBezTo>
                <a:cubicBezTo>
                  <a:pt x="581777" y="557084"/>
                  <a:pt x="583635" y="561351"/>
                  <a:pt x="588464" y="573333"/>
                </a:cubicBezTo>
                <a:cubicBezTo>
                  <a:pt x="590045" y="577239"/>
                  <a:pt x="591883" y="581049"/>
                  <a:pt x="593522" y="584935"/>
                </a:cubicBezTo>
                <a:cubicBezTo>
                  <a:pt x="592674" y="589183"/>
                  <a:pt x="591903" y="593974"/>
                  <a:pt x="591140" y="596251"/>
                </a:cubicBezTo>
                <a:cubicBezTo>
                  <a:pt x="585968" y="611767"/>
                  <a:pt x="577882" y="625235"/>
                  <a:pt x="570004" y="639408"/>
                </a:cubicBezTo>
                <a:cubicBezTo>
                  <a:pt x="540925" y="691767"/>
                  <a:pt x="516731" y="754108"/>
                  <a:pt x="516731" y="814726"/>
                </a:cubicBezTo>
                <a:cubicBezTo>
                  <a:pt x="516731" y="841462"/>
                  <a:pt x="521189" y="867675"/>
                  <a:pt x="521189" y="894202"/>
                </a:cubicBezTo>
                <a:cubicBezTo>
                  <a:pt x="521189" y="899803"/>
                  <a:pt x="520303" y="910871"/>
                  <a:pt x="520303" y="910871"/>
                </a:cubicBezTo>
                <a:cubicBezTo>
                  <a:pt x="520303" y="910871"/>
                  <a:pt x="527094" y="887144"/>
                  <a:pt x="533400" y="876638"/>
                </a:cubicBezTo>
                <a:cubicBezTo>
                  <a:pt x="546335" y="855074"/>
                  <a:pt x="551907" y="832909"/>
                  <a:pt x="561975" y="810268"/>
                </a:cubicBezTo>
                <a:cubicBezTo>
                  <a:pt x="580520" y="768520"/>
                  <a:pt x="609238" y="683624"/>
                  <a:pt x="610486" y="621844"/>
                </a:cubicBezTo>
                <a:cubicBezTo>
                  <a:pt x="622935" y="646685"/>
                  <a:pt x="636203" y="669584"/>
                  <a:pt x="649481" y="690015"/>
                </a:cubicBezTo>
                <a:cubicBezTo>
                  <a:pt x="654263" y="697368"/>
                  <a:pt x="658578" y="704035"/>
                  <a:pt x="662578" y="709655"/>
                </a:cubicBezTo>
                <a:cubicBezTo>
                  <a:pt x="663187" y="710513"/>
                  <a:pt x="663254" y="710741"/>
                  <a:pt x="663769" y="711446"/>
                </a:cubicBezTo>
                <a:cubicBezTo>
                  <a:pt x="663873" y="711580"/>
                  <a:pt x="663969" y="711608"/>
                  <a:pt x="664064" y="711741"/>
                </a:cubicBezTo>
                <a:cubicBezTo>
                  <a:pt x="689534" y="793008"/>
                  <a:pt x="784050" y="835471"/>
                  <a:pt x="845639" y="884677"/>
                </a:cubicBezTo>
                <a:cubicBezTo>
                  <a:pt x="866375" y="901241"/>
                  <a:pt x="892645" y="909976"/>
                  <a:pt x="914991" y="923672"/>
                </a:cubicBezTo>
                <a:cubicBezTo>
                  <a:pt x="925849" y="930331"/>
                  <a:pt x="947432" y="943618"/>
                  <a:pt x="947432" y="943618"/>
                </a:cubicBezTo>
                <a:cubicBezTo>
                  <a:pt x="947432" y="943618"/>
                  <a:pt x="941308" y="936265"/>
                  <a:pt x="938508" y="932302"/>
                </a:cubicBezTo>
                <a:cubicBezTo>
                  <a:pt x="923211" y="910709"/>
                  <a:pt x="914724" y="882029"/>
                  <a:pt x="895045" y="864437"/>
                </a:cubicBezTo>
                <a:cubicBezTo>
                  <a:pt x="845677" y="820288"/>
                  <a:pt x="790641" y="764453"/>
                  <a:pt x="728063" y="739126"/>
                </a:cubicBezTo>
                <a:cubicBezTo>
                  <a:pt x="713889" y="733382"/>
                  <a:pt x="684009" y="703998"/>
                  <a:pt x="684009" y="703998"/>
                </a:cubicBezTo>
                <a:cubicBezTo>
                  <a:pt x="683190" y="702931"/>
                  <a:pt x="671370" y="686110"/>
                  <a:pt x="666750" y="678994"/>
                </a:cubicBezTo>
                <a:cubicBezTo>
                  <a:pt x="653520" y="658658"/>
                  <a:pt x="640108" y="635713"/>
                  <a:pt x="627754" y="610833"/>
                </a:cubicBezTo>
                <a:cubicBezTo>
                  <a:pt x="620420" y="596060"/>
                  <a:pt x="613686" y="580887"/>
                  <a:pt x="607514" y="565590"/>
                </a:cubicBezTo>
                <a:cubicBezTo>
                  <a:pt x="602732" y="553750"/>
                  <a:pt x="601075" y="549521"/>
                  <a:pt x="590245" y="521537"/>
                </a:cubicBezTo>
                <a:cubicBezTo>
                  <a:pt x="566994" y="461434"/>
                  <a:pt x="548459" y="421733"/>
                  <a:pt x="527142" y="387596"/>
                </a:cubicBezTo>
                <a:cubicBezTo>
                  <a:pt x="526542" y="387081"/>
                  <a:pt x="525961" y="386624"/>
                  <a:pt x="525361" y="386101"/>
                </a:cubicBezTo>
                <a:cubicBezTo>
                  <a:pt x="525913" y="386587"/>
                  <a:pt x="526589" y="386824"/>
                  <a:pt x="527142" y="387291"/>
                </a:cubicBezTo>
                <a:cubicBezTo>
                  <a:pt x="527190" y="387367"/>
                  <a:pt x="527104" y="387520"/>
                  <a:pt x="527142" y="387596"/>
                </a:cubicBezTo>
                <a:cubicBezTo>
                  <a:pt x="549221" y="406541"/>
                  <a:pt x="570900" y="422191"/>
                  <a:pt x="595008" y="439383"/>
                </a:cubicBezTo>
                <a:cubicBezTo>
                  <a:pt x="659359" y="485256"/>
                  <a:pt x="733101" y="495647"/>
                  <a:pt x="805158" y="519755"/>
                </a:cubicBezTo>
                <a:cubicBezTo>
                  <a:pt x="830303" y="528166"/>
                  <a:pt x="855278" y="535833"/>
                  <a:pt x="880167" y="544158"/>
                </a:cubicBezTo>
                <a:cubicBezTo>
                  <a:pt x="890968" y="547769"/>
                  <a:pt x="900998" y="554046"/>
                  <a:pt x="911714" y="557255"/>
                </a:cubicBezTo>
                <a:cubicBezTo>
                  <a:pt x="912476" y="557484"/>
                  <a:pt x="913705" y="559227"/>
                  <a:pt x="913800" y="558446"/>
                </a:cubicBezTo>
                <a:cubicBezTo>
                  <a:pt x="915743" y="543053"/>
                  <a:pt x="860346" y="505382"/>
                  <a:pt x="850697" y="495047"/>
                </a:cubicBezTo>
                <a:cubicBezTo>
                  <a:pt x="767953" y="406351"/>
                  <a:pt x="633127" y="379957"/>
                  <a:pt x="521189" y="378071"/>
                </a:cubicBezTo>
                <a:cubicBezTo>
                  <a:pt x="509083" y="359888"/>
                  <a:pt x="496205" y="342543"/>
                  <a:pt x="480117" y="325379"/>
                </a:cubicBezTo>
                <a:cubicBezTo>
                  <a:pt x="433168" y="275286"/>
                  <a:pt x="356806" y="221537"/>
                  <a:pt x="277111" y="178637"/>
                </a:cubicBezTo>
                <a:cubicBezTo>
                  <a:pt x="283997" y="180427"/>
                  <a:pt x="292151" y="182885"/>
                  <a:pt x="296761" y="183999"/>
                </a:cubicBezTo>
                <a:cubicBezTo>
                  <a:pt x="368408" y="201230"/>
                  <a:pt x="447094" y="212793"/>
                  <a:pt x="520894" y="212869"/>
                </a:cubicBezTo>
                <a:cubicBezTo>
                  <a:pt x="537743" y="212889"/>
                  <a:pt x="596636" y="227395"/>
                  <a:pt x="609600" y="217337"/>
                </a:cubicBezTo>
                <a:cubicBezTo>
                  <a:pt x="616610" y="211889"/>
                  <a:pt x="593179" y="209879"/>
                  <a:pt x="586083" y="204535"/>
                </a:cubicBezTo>
                <a:cubicBezTo>
                  <a:pt x="572052" y="193991"/>
                  <a:pt x="549707" y="183571"/>
                  <a:pt x="532800" y="178932"/>
                </a:cubicBezTo>
                <a:cubicBezTo>
                  <a:pt x="466096" y="160673"/>
                  <a:pt x="391554" y="151681"/>
                  <a:pt x="322059" y="150662"/>
                </a:cubicBezTo>
                <a:cubicBezTo>
                  <a:pt x="300333" y="150338"/>
                  <a:pt x="276310" y="154824"/>
                  <a:pt x="255089" y="152147"/>
                </a:cubicBezTo>
                <a:cubicBezTo>
                  <a:pt x="247936" y="151243"/>
                  <a:pt x="219808" y="149576"/>
                  <a:pt x="220561" y="150957"/>
                </a:cubicBezTo>
                <a:cubicBezTo>
                  <a:pt x="212560" y="147194"/>
                  <a:pt x="204349" y="143051"/>
                  <a:pt x="196453" y="139641"/>
                </a:cubicBezTo>
                <a:cubicBezTo>
                  <a:pt x="172031" y="129106"/>
                  <a:pt x="148495" y="120858"/>
                  <a:pt x="123225" y="113152"/>
                </a:cubicBezTo>
                <a:cubicBezTo>
                  <a:pt x="142237" y="112190"/>
                  <a:pt x="162010" y="108837"/>
                  <a:pt x="169954" y="106608"/>
                </a:cubicBezTo>
                <a:cubicBezTo>
                  <a:pt x="252241" y="83549"/>
                  <a:pt x="340128" y="51697"/>
                  <a:pt x="409870" y="6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9 Text and Image">
  <p:cSld name="CUSTOM_9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type="title"/>
          </p:nvPr>
        </p:nvSpPr>
        <p:spPr>
          <a:xfrm>
            <a:off x="925500" y="1946013"/>
            <a:ext cx="5170500" cy="7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/>
        </p:txBody>
      </p:sp>
      <p:sp>
        <p:nvSpPr>
          <p:cNvPr id="235" name="Google Shape;235;p30"/>
          <p:cNvSpPr txBox="1"/>
          <p:nvPr>
            <p:ph idx="1" type="subTitle"/>
          </p:nvPr>
        </p:nvSpPr>
        <p:spPr>
          <a:xfrm>
            <a:off x="439850" y="4343238"/>
            <a:ext cx="38751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6" name="Google Shape;236;p30"/>
          <p:cNvSpPr/>
          <p:nvPr>
            <p:ph idx="2" type="pic"/>
          </p:nvPr>
        </p:nvSpPr>
        <p:spPr>
          <a:xfrm>
            <a:off x="4572000" y="1040950"/>
            <a:ext cx="6981900" cy="4476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7 Big Title">
  <p:cSld name="CUSTOM_6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/>
          <p:nvPr/>
        </p:nvSpPr>
        <p:spPr>
          <a:xfrm>
            <a:off x="1210600" y="1036025"/>
            <a:ext cx="9925800" cy="4858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31"/>
          <p:cNvSpPr/>
          <p:nvPr/>
        </p:nvSpPr>
        <p:spPr>
          <a:xfrm flipH="1">
            <a:off x="934103" y="5332901"/>
            <a:ext cx="969600" cy="1529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31"/>
          <p:cNvSpPr/>
          <p:nvPr/>
        </p:nvSpPr>
        <p:spPr>
          <a:xfrm flipH="1">
            <a:off x="690553" y="5633732"/>
            <a:ext cx="778800" cy="12282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1" name="Google Shape;241;p31"/>
          <p:cNvGrpSpPr/>
          <p:nvPr/>
        </p:nvGrpSpPr>
        <p:grpSpPr>
          <a:xfrm>
            <a:off x="186052" y="5720752"/>
            <a:ext cx="1022877" cy="1141314"/>
            <a:chOff x="6415621" y="443747"/>
            <a:chExt cx="1388458" cy="1549225"/>
          </a:xfrm>
        </p:grpSpPr>
        <p:sp>
          <p:nvSpPr>
            <p:cNvPr id="242" name="Google Shape;242;p31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3" name="Google Shape;253;p31"/>
          <p:cNvSpPr/>
          <p:nvPr/>
        </p:nvSpPr>
        <p:spPr>
          <a:xfrm flipH="1" rot="10800000">
            <a:off x="-20272" y="5979886"/>
            <a:ext cx="942695" cy="938899"/>
          </a:xfrm>
          <a:custGeom>
            <a:rect b="b" l="l" r="r" t="t"/>
            <a:pathLst>
              <a:path extrusionOk="0" h="943617" w="947432">
                <a:moveTo>
                  <a:pt x="409870" y="643"/>
                </a:moveTo>
                <a:cubicBezTo>
                  <a:pt x="412975" y="-1634"/>
                  <a:pt x="402622" y="2805"/>
                  <a:pt x="398859" y="3615"/>
                </a:cubicBezTo>
                <a:cubicBezTo>
                  <a:pt x="391716" y="5167"/>
                  <a:pt x="384619" y="6558"/>
                  <a:pt x="377428" y="7786"/>
                </a:cubicBezTo>
                <a:cubicBezTo>
                  <a:pt x="357244" y="11216"/>
                  <a:pt x="336566" y="18483"/>
                  <a:pt x="316106" y="19988"/>
                </a:cubicBezTo>
                <a:cubicBezTo>
                  <a:pt x="254213" y="24541"/>
                  <a:pt x="182784" y="41953"/>
                  <a:pt x="127692" y="70585"/>
                </a:cubicBezTo>
                <a:cubicBezTo>
                  <a:pt x="122053" y="73519"/>
                  <a:pt x="82505" y="95950"/>
                  <a:pt x="78581" y="100351"/>
                </a:cubicBezTo>
                <a:cubicBezTo>
                  <a:pt x="71952" y="98532"/>
                  <a:pt x="60874" y="95293"/>
                  <a:pt x="59826" y="94997"/>
                </a:cubicBezTo>
                <a:cubicBezTo>
                  <a:pt x="36414" y="88244"/>
                  <a:pt x="22574" y="82644"/>
                  <a:pt x="11906" y="75052"/>
                </a:cubicBezTo>
                <a:lnTo>
                  <a:pt x="0" y="92016"/>
                </a:lnTo>
                <a:cubicBezTo>
                  <a:pt x="13040" y="101303"/>
                  <a:pt x="28689" y="107590"/>
                  <a:pt x="54168" y="114943"/>
                </a:cubicBezTo>
                <a:cubicBezTo>
                  <a:pt x="54883" y="115143"/>
                  <a:pt x="62836" y="117315"/>
                  <a:pt x="66075" y="118210"/>
                </a:cubicBezTo>
                <a:cubicBezTo>
                  <a:pt x="67151" y="119467"/>
                  <a:pt x="68075" y="120544"/>
                  <a:pt x="69942" y="122677"/>
                </a:cubicBezTo>
                <a:cubicBezTo>
                  <a:pt x="74533" y="127916"/>
                  <a:pt x="79610" y="133888"/>
                  <a:pt x="85125" y="140537"/>
                </a:cubicBezTo>
                <a:cubicBezTo>
                  <a:pt x="100889" y="159539"/>
                  <a:pt x="116576" y="179932"/>
                  <a:pt x="131264" y="200963"/>
                </a:cubicBezTo>
                <a:cubicBezTo>
                  <a:pt x="141903" y="216194"/>
                  <a:pt x="149571" y="230319"/>
                  <a:pt x="158048" y="244721"/>
                </a:cubicBezTo>
                <a:cubicBezTo>
                  <a:pt x="157562" y="246864"/>
                  <a:pt x="157401" y="249074"/>
                  <a:pt x="156858" y="250969"/>
                </a:cubicBezTo>
                <a:cubicBezTo>
                  <a:pt x="150885" y="272048"/>
                  <a:pt x="145952" y="294289"/>
                  <a:pt x="141084" y="315854"/>
                </a:cubicBezTo>
                <a:cubicBezTo>
                  <a:pt x="126682" y="379671"/>
                  <a:pt x="133407" y="452547"/>
                  <a:pt x="144951" y="516183"/>
                </a:cubicBezTo>
                <a:cubicBezTo>
                  <a:pt x="146009" y="521993"/>
                  <a:pt x="138827" y="576220"/>
                  <a:pt x="140494" y="576905"/>
                </a:cubicBezTo>
                <a:cubicBezTo>
                  <a:pt x="141941" y="577496"/>
                  <a:pt x="145142" y="568647"/>
                  <a:pt x="145256" y="568266"/>
                </a:cubicBezTo>
                <a:cubicBezTo>
                  <a:pt x="152419" y="544797"/>
                  <a:pt x="155505" y="520222"/>
                  <a:pt x="166087" y="497724"/>
                </a:cubicBezTo>
                <a:cubicBezTo>
                  <a:pt x="192519" y="441536"/>
                  <a:pt x="194920" y="359459"/>
                  <a:pt x="184842" y="295918"/>
                </a:cubicBezTo>
                <a:cubicBezTo>
                  <a:pt x="184937" y="296146"/>
                  <a:pt x="185042" y="296280"/>
                  <a:pt x="185137" y="296508"/>
                </a:cubicBezTo>
                <a:cubicBezTo>
                  <a:pt x="205635" y="344267"/>
                  <a:pt x="222694" y="388425"/>
                  <a:pt x="234848" y="426287"/>
                </a:cubicBezTo>
                <a:cubicBezTo>
                  <a:pt x="239401" y="440469"/>
                  <a:pt x="243011" y="452966"/>
                  <a:pt x="245859" y="463491"/>
                </a:cubicBezTo>
                <a:cubicBezTo>
                  <a:pt x="246850" y="467158"/>
                  <a:pt x="234144" y="614253"/>
                  <a:pt x="265071" y="711608"/>
                </a:cubicBezTo>
                <a:cubicBezTo>
                  <a:pt x="271510" y="731858"/>
                  <a:pt x="285864" y="753261"/>
                  <a:pt x="291894" y="773644"/>
                </a:cubicBezTo>
                <a:cubicBezTo>
                  <a:pt x="292503" y="775711"/>
                  <a:pt x="309248" y="799171"/>
                  <a:pt x="310448" y="798657"/>
                </a:cubicBezTo>
                <a:cubicBezTo>
                  <a:pt x="318411" y="795313"/>
                  <a:pt x="318821" y="752889"/>
                  <a:pt x="320869" y="745669"/>
                </a:cubicBezTo>
                <a:cubicBezTo>
                  <a:pt x="337623" y="686614"/>
                  <a:pt x="312391" y="605109"/>
                  <a:pt x="297351" y="547730"/>
                </a:cubicBezTo>
                <a:cubicBezTo>
                  <a:pt x="294570" y="537119"/>
                  <a:pt x="280225" y="498772"/>
                  <a:pt x="269081" y="471530"/>
                </a:cubicBezTo>
                <a:cubicBezTo>
                  <a:pt x="269052" y="471435"/>
                  <a:pt x="268586" y="469901"/>
                  <a:pt x="268481" y="469444"/>
                </a:cubicBezTo>
                <a:cubicBezTo>
                  <a:pt x="268433" y="469340"/>
                  <a:pt x="268529" y="469264"/>
                  <a:pt x="268481" y="469149"/>
                </a:cubicBezTo>
                <a:cubicBezTo>
                  <a:pt x="267891" y="466606"/>
                  <a:pt x="266652" y="461282"/>
                  <a:pt x="265804" y="458138"/>
                </a:cubicBezTo>
                <a:cubicBezTo>
                  <a:pt x="262871" y="447289"/>
                  <a:pt x="259147" y="434526"/>
                  <a:pt x="254489" y="420038"/>
                </a:cubicBezTo>
                <a:cubicBezTo>
                  <a:pt x="241240" y="378757"/>
                  <a:pt x="223285" y="331551"/>
                  <a:pt x="200320" y="278944"/>
                </a:cubicBezTo>
                <a:cubicBezTo>
                  <a:pt x="197672" y="272887"/>
                  <a:pt x="194872" y="266495"/>
                  <a:pt x="191691" y="260199"/>
                </a:cubicBezTo>
                <a:cubicBezTo>
                  <a:pt x="180222" y="237501"/>
                  <a:pt x="165411" y="213641"/>
                  <a:pt x="148228" y="189057"/>
                </a:cubicBezTo>
                <a:cubicBezTo>
                  <a:pt x="133474" y="167930"/>
                  <a:pt x="117586" y="147442"/>
                  <a:pt x="101793" y="128335"/>
                </a:cubicBezTo>
                <a:cubicBezTo>
                  <a:pt x="106185" y="129583"/>
                  <a:pt x="110623" y="130783"/>
                  <a:pt x="113404" y="131612"/>
                </a:cubicBezTo>
                <a:cubicBezTo>
                  <a:pt x="139512" y="139422"/>
                  <a:pt x="163487" y="147937"/>
                  <a:pt x="188414" y="158691"/>
                </a:cubicBezTo>
                <a:cubicBezTo>
                  <a:pt x="244469" y="182885"/>
                  <a:pt x="302638" y="215327"/>
                  <a:pt x="354501" y="250074"/>
                </a:cubicBezTo>
                <a:cubicBezTo>
                  <a:pt x="350291" y="262313"/>
                  <a:pt x="345129" y="289793"/>
                  <a:pt x="346167" y="303357"/>
                </a:cubicBezTo>
                <a:cubicBezTo>
                  <a:pt x="351301" y="370308"/>
                  <a:pt x="370751" y="430106"/>
                  <a:pt x="383972" y="495047"/>
                </a:cubicBezTo>
                <a:cubicBezTo>
                  <a:pt x="387972" y="514697"/>
                  <a:pt x="396287" y="535415"/>
                  <a:pt x="406298" y="552788"/>
                </a:cubicBezTo>
                <a:cubicBezTo>
                  <a:pt x="406841" y="553731"/>
                  <a:pt x="413575" y="564742"/>
                  <a:pt x="414633" y="563504"/>
                </a:cubicBezTo>
                <a:cubicBezTo>
                  <a:pt x="419195" y="558189"/>
                  <a:pt x="400993" y="498486"/>
                  <a:pt x="400345" y="489990"/>
                </a:cubicBezTo>
                <a:cubicBezTo>
                  <a:pt x="396640" y="441612"/>
                  <a:pt x="400259" y="321845"/>
                  <a:pt x="374151" y="264066"/>
                </a:cubicBezTo>
                <a:cubicBezTo>
                  <a:pt x="409346" y="289012"/>
                  <a:pt x="441674" y="314549"/>
                  <a:pt x="464934" y="339371"/>
                </a:cubicBezTo>
                <a:cubicBezTo>
                  <a:pt x="510645" y="388148"/>
                  <a:pt x="533590" y="432535"/>
                  <a:pt x="570900" y="528976"/>
                </a:cubicBezTo>
                <a:cubicBezTo>
                  <a:pt x="581777" y="557084"/>
                  <a:pt x="583635" y="561351"/>
                  <a:pt x="588464" y="573333"/>
                </a:cubicBezTo>
                <a:cubicBezTo>
                  <a:pt x="590045" y="577239"/>
                  <a:pt x="591883" y="581049"/>
                  <a:pt x="593522" y="584935"/>
                </a:cubicBezTo>
                <a:cubicBezTo>
                  <a:pt x="592674" y="589183"/>
                  <a:pt x="591903" y="593974"/>
                  <a:pt x="591140" y="596251"/>
                </a:cubicBezTo>
                <a:cubicBezTo>
                  <a:pt x="585968" y="611767"/>
                  <a:pt x="577882" y="625235"/>
                  <a:pt x="570004" y="639408"/>
                </a:cubicBezTo>
                <a:cubicBezTo>
                  <a:pt x="540925" y="691767"/>
                  <a:pt x="516731" y="754108"/>
                  <a:pt x="516731" y="814726"/>
                </a:cubicBezTo>
                <a:cubicBezTo>
                  <a:pt x="516731" y="841462"/>
                  <a:pt x="521189" y="867675"/>
                  <a:pt x="521189" y="894202"/>
                </a:cubicBezTo>
                <a:cubicBezTo>
                  <a:pt x="521189" y="899803"/>
                  <a:pt x="520303" y="910871"/>
                  <a:pt x="520303" y="910871"/>
                </a:cubicBezTo>
                <a:cubicBezTo>
                  <a:pt x="520303" y="910871"/>
                  <a:pt x="527094" y="887144"/>
                  <a:pt x="533400" y="876638"/>
                </a:cubicBezTo>
                <a:cubicBezTo>
                  <a:pt x="546335" y="855074"/>
                  <a:pt x="551907" y="832909"/>
                  <a:pt x="561975" y="810268"/>
                </a:cubicBezTo>
                <a:cubicBezTo>
                  <a:pt x="580520" y="768520"/>
                  <a:pt x="609238" y="683624"/>
                  <a:pt x="610486" y="621844"/>
                </a:cubicBezTo>
                <a:cubicBezTo>
                  <a:pt x="622935" y="646685"/>
                  <a:pt x="636203" y="669584"/>
                  <a:pt x="649481" y="690015"/>
                </a:cubicBezTo>
                <a:cubicBezTo>
                  <a:pt x="654263" y="697368"/>
                  <a:pt x="658578" y="704035"/>
                  <a:pt x="662578" y="709655"/>
                </a:cubicBezTo>
                <a:cubicBezTo>
                  <a:pt x="663187" y="710513"/>
                  <a:pt x="663254" y="710741"/>
                  <a:pt x="663769" y="711446"/>
                </a:cubicBezTo>
                <a:cubicBezTo>
                  <a:pt x="663873" y="711580"/>
                  <a:pt x="663969" y="711608"/>
                  <a:pt x="664064" y="711741"/>
                </a:cubicBezTo>
                <a:cubicBezTo>
                  <a:pt x="689534" y="793008"/>
                  <a:pt x="784050" y="835471"/>
                  <a:pt x="845639" y="884677"/>
                </a:cubicBezTo>
                <a:cubicBezTo>
                  <a:pt x="866375" y="901241"/>
                  <a:pt x="892645" y="909976"/>
                  <a:pt x="914991" y="923672"/>
                </a:cubicBezTo>
                <a:cubicBezTo>
                  <a:pt x="925849" y="930331"/>
                  <a:pt x="947432" y="943618"/>
                  <a:pt x="947432" y="943618"/>
                </a:cubicBezTo>
                <a:cubicBezTo>
                  <a:pt x="947432" y="943618"/>
                  <a:pt x="941308" y="936265"/>
                  <a:pt x="938508" y="932302"/>
                </a:cubicBezTo>
                <a:cubicBezTo>
                  <a:pt x="923211" y="910709"/>
                  <a:pt x="914724" y="882029"/>
                  <a:pt x="895045" y="864437"/>
                </a:cubicBezTo>
                <a:cubicBezTo>
                  <a:pt x="845677" y="820288"/>
                  <a:pt x="790641" y="764453"/>
                  <a:pt x="728063" y="739126"/>
                </a:cubicBezTo>
                <a:cubicBezTo>
                  <a:pt x="713889" y="733382"/>
                  <a:pt x="684009" y="703998"/>
                  <a:pt x="684009" y="703998"/>
                </a:cubicBezTo>
                <a:cubicBezTo>
                  <a:pt x="683190" y="702931"/>
                  <a:pt x="671370" y="686110"/>
                  <a:pt x="666750" y="678994"/>
                </a:cubicBezTo>
                <a:cubicBezTo>
                  <a:pt x="653520" y="658658"/>
                  <a:pt x="640108" y="635713"/>
                  <a:pt x="627754" y="610833"/>
                </a:cubicBezTo>
                <a:cubicBezTo>
                  <a:pt x="620420" y="596060"/>
                  <a:pt x="613686" y="580887"/>
                  <a:pt x="607514" y="565590"/>
                </a:cubicBezTo>
                <a:cubicBezTo>
                  <a:pt x="602732" y="553750"/>
                  <a:pt x="601075" y="549521"/>
                  <a:pt x="590245" y="521537"/>
                </a:cubicBezTo>
                <a:cubicBezTo>
                  <a:pt x="566994" y="461434"/>
                  <a:pt x="548459" y="421733"/>
                  <a:pt x="527142" y="387596"/>
                </a:cubicBezTo>
                <a:cubicBezTo>
                  <a:pt x="526542" y="387081"/>
                  <a:pt x="525961" y="386624"/>
                  <a:pt x="525361" y="386101"/>
                </a:cubicBezTo>
                <a:cubicBezTo>
                  <a:pt x="525913" y="386587"/>
                  <a:pt x="526589" y="386824"/>
                  <a:pt x="527142" y="387291"/>
                </a:cubicBezTo>
                <a:cubicBezTo>
                  <a:pt x="527190" y="387367"/>
                  <a:pt x="527104" y="387520"/>
                  <a:pt x="527142" y="387596"/>
                </a:cubicBezTo>
                <a:cubicBezTo>
                  <a:pt x="549221" y="406541"/>
                  <a:pt x="570900" y="422191"/>
                  <a:pt x="595008" y="439383"/>
                </a:cubicBezTo>
                <a:cubicBezTo>
                  <a:pt x="659359" y="485256"/>
                  <a:pt x="733101" y="495647"/>
                  <a:pt x="805158" y="519755"/>
                </a:cubicBezTo>
                <a:cubicBezTo>
                  <a:pt x="830303" y="528166"/>
                  <a:pt x="855278" y="535833"/>
                  <a:pt x="880167" y="544158"/>
                </a:cubicBezTo>
                <a:cubicBezTo>
                  <a:pt x="890968" y="547769"/>
                  <a:pt x="900998" y="554046"/>
                  <a:pt x="911714" y="557255"/>
                </a:cubicBezTo>
                <a:cubicBezTo>
                  <a:pt x="912476" y="557484"/>
                  <a:pt x="913705" y="559227"/>
                  <a:pt x="913800" y="558446"/>
                </a:cubicBezTo>
                <a:cubicBezTo>
                  <a:pt x="915743" y="543053"/>
                  <a:pt x="860346" y="505382"/>
                  <a:pt x="850697" y="495047"/>
                </a:cubicBezTo>
                <a:cubicBezTo>
                  <a:pt x="767953" y="406351"/>
                  <a:pt x="633127" y="379957"/>
                  <a:pt x="521189" y="378071"/>
                </a:cubicBezTo>
                <a:cubicBezTo>
                  <a:pt x="509083" y="359888"/>
                  <a:pt x="496205" y="342543"/>
                  <a:pt x="480117" y="325379"/>
                </a:cubicBezTo>
                <a:cubicBezTo>
                  <a:pt x="433168" y="275286"/>
                  <a:pt x="356806" y="221537"/>
                  <a:pt x="277111" y="178637"/>
                </a:cubicBezTo>
                <a:cubicBezTo>
                  <a:pt x="283997" y="180427"/>
                  <a:pt x="292151" y="182885"/>
                  <a:pt x="296761" y="183999"/>
                </a:cubicBezTo>
                <a:cubicBezTo>
                  <a:pt x="368408" y="201230"/>
                  <a:pt x="447094" y="212793"/>
                  <a:pt x="520894" y="212869"/>
                </a:cubicBezTo>
                <a:cubicBezTo>
                  <a:pt x="537743" y="212889"/>
                  <a:pt x="596636" y="227395"/>
                  <a:pt x="609600" y="217337"/>
                </a:cubicBezTo>
                <a:cubicBezTo>
                  <a:pt x="616610" y="211889"/>
                  <a:pt x="593179" y="209879"/>
                  <a:pt x="586083" y="204535"/>
                </a:cubicBezTo>
                <a:cubicBezTo>
                  <a:pt x="572052" y="193991"/>
                  <a:pt x="549707" y="183571"/>
                  <a:pt x="532800" y="178932"/>
                </a:cubicBezTo>
                <a:cubicBezTo>
                  <a:pt x="466096" y="160673"/>
                  <a:pt x="391554" y="151681"/>
                  <a:pt x="322059" y="150662"/>
                </a:cubicBezTo>
                <a:cubicBezTo>
                  <a:pt x="300333" y="150338"/>
                  <a:pt x="276310" y="154824"/>
                  <a:pt x="255089" y="152147"/>
                </a:cubicBezTo>
                <a:cubicBezTo>
                  <a:pt x="247936" y="151243"/>
                  <a:pt x="219808" y="149576"/>
                  <a:pt x="220561" y="150957"/>
                </a:cubicBezTo>
                <a:cubicBezTo>
                  <a:pt x="212560" y="147194"/>
                  <a:pt x="204349" y="143051"/>
                  <a:pt x="196453" y="139641"/>
                </a:cubicBezTo>
                <a:cubicBezTo>
                  <a:pt x="172031" y="129106"/>
                  <a:pt x="148495" y="120858"/>
                  <a:pt x="123225" y="113152"/>
                </a:cubicBezTo>
                <a:cubicBezTo>
                  <a:pt x="142237" y="112190"/>
                  <a:pt x="162010" y="108837"/>
                  <a:pt x="169954" y="106608"/>
                </a:cubicBezTo>
                <a:cubicBezTo>
                  <a:pt x="252241" y="83549"/>
                  <a:pt x="340128" y="51697"/>
                  <a:pt x="409870" y="6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1"/>
          <p:cNvSpPr txBox="1"/>
          <p:nvPr>
            <p:ph type="title"/>
          </p:nvPr>
        </p:nvSpPr>
        <p:spPr>
          <a:xfrm>
            <a:off x="1560250" y="1884875"/>
            <a:ext cx="9226500" cy="31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255" name="Google Shape;255;p31"/>
          <p:cNvSpPr txBox="1"/>
          <p:nvPr>
            <p:ph idx="1" type="subTitle"/>
          </p:nvPr>
        </p:nvSpPr>
        <p:spPr>
          <a:xfrm>
            <a:off x="2961175" y="5919475"/>
            <a:ext cx="90516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56" name="Google Shape;256;p31"/>
          <p:cNvSpPr/>
          <p:nvPr/>
        </p:nvSpPr>
        <p:spPr>
          <a:xfrm flipH="1" rot="10800000">
            <a:off x="10095403" y="-26615"/>
            <a:ext cx="969600" cy="1529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1"/>
          <p:cNvSpPr/>
          <p:nvPr/>
        </p:nvSpPr>
        <p:spPr>
          <a:xfrm flipH="1" rot="10800000">
            <a:off x="10529752" y="-26546"/>
            <a:ext cx="778800" cy="12282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8" name="Google Shape;258;p31"/>
          <p:cNvGrpSpPr/>
          <p:nvPr/>
        </p:nvGrpSpPr>
        <p:grpSpPr>
          <a:xfrm rot="10800000">
            <a:off x="10866376" y="-26680"/>
            <a:ext cx="1022877" cy="1141314"/>
            <a:chOff x="6415621" y="443747"/>
            <a:chExt cx="1388458" cy="1549225"/>
          </a:xfrm>
        </p:grpSpPr>
        <p:sp>
          <p:nvSpPr>
            <p:cNvPr id="259" name="Google Shape;259;p31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0" name="Google Shape;270;p31"/>
          <p:cNvSpPr/>
          <p:nvPr/>
        </p:nvSpPr>
        <p:spPr>
          <a:xfrm flipH="1">
            <a:off x="11305283" y="-83399"/>
            <a:ext cx="942695" cy="938899"/>
          </a:xfrm>
          <a:custGeom>
            <a:rect b="b" l="l" r="r" t="t"/>
            <a:pathLst>
              <a:path extrusionOk="0" h="943617" w="947432">
                <a:moveTo>
                  <a:pt x="409870" y="643"/>
                </a:moveTo>
                <a:cubicBezTo>
                  <a:pt x="412975" y="-1634"/>
                  <a:pt x="402622" y="2805"/>
                  <a:pt x="398859" y="3615"/>
                </a:cubicBezTo>
                <a:cubicBezTo>
                  <a:pt x="391716" y="5167"/>
                  <a:pt x="384619" y="6558"/>
                  <a:pt x="377428" y="7786"/>
                </a:cubicBezTo>
                <a:cubicBezTo>
                  <a:pt x="357244" y="11216"/>
                  <a:pt x="336566" y="18483"/>
                  <a:pt x="316106" y="19988"/>
                </a:cubicBezTo>
                <a:cubicBezTo>
                  <a:pt x="254213" y="24541"/>
                  <a:pt x="182784" y="41953"/>
                  <a:pt x="127692" y="70585"/>
                </a:cubicBezTo>
                <a:cubicBezTo>
                  <a:pt x="122053" y="73519"/>
                  <a:pt x="82505" y="95950"/>
                  <a:pt x="78581" y="100351"/>
                </a:cubicBezTo>
                <a:cubicBezTo>
                  <a:pt x="71952" y="98532"/>
                  <a:pt x="60874" y="95293"/>
                  <a:pt x="59826" y="94997"/>
                </a:cubicBezTo>
                <a:cubicBezTo>
                  <a:pt x="36414" y="88244"/>
                  <a:pt x="22574" y="82644"/>
                  <a:pt x="11906" y="75052"/>
                </a:cubicBezTo>
                <a:lnTo>
                  <a:pt x="0" y="92016"/>
                </a:lnTo>
                <a:cubicBezTo>
                  <a:pt x="13040" y="101303"/>
                  <a:pt x="28689" y="107590"/>
                  <a:pt x="54168" y="114943"/>
                </a:cubicBezTo>
                <a:cubicBezTo>
                  <a:pt x="54883" y="115143"/>
                  <a:pt x="62836" y="117315"/>
                  <a:pt x="66075" y="118210"/>
                </a:cubicBezTo>
                <a:cubicBezTo>
                  <a:pt x="67151" y="119467"/>
                  <a:pt x="68075" y="120544"/>
                  <a:pt x="69942" y="122677"/>
                </a:cubicBezTo>
                <a:cubicBezTo>
                  <a:pt x="74533" y="127916"/>
                  <a:pt x="79610" y="133888"/>
                  <a:pt x="85125" y="140537"/>
                </a:cubicBezTo>
                <a:cubicBezTo>
                  <a:pt x="100889" y="159539"/>
                  <a:pt x="116576" y="179932"/>
                  <a:pt x="131264" y="200963"/>
                </a:cubicBezTo>
                <a:cubicBezTo>
                  <a:pt x="141903" y="216194"/>
                  <a:pt x="149571" y="230319"/>
                  <a:pt x="158048" y="244721"/>
                </a:cubicBezTo>
                <a:cubicBezTo>
                  <a:pt x="157562" y="246864"/>
                  <a:pt x="157401" y="249074"/>
                  <a:pt x="156858" y="250969"/>
                </a:cubicBezTo>
                <a:cubicBezTo>
                  <a:pt x="150885" y="272048"/>
                  <a:pt x="145952" y="294289"/>
                  <a:pt x="141084" y="315854"/>
                </a:cubicBezTo>
                <a:cubicBezTo>
                  <a:pt x="126682" y="379671"/>
                  <a:pt x="133407" y="452547"/>
                  <a:pt x="144951" y="516183"/>
                </a:cubicBezTo>
                <a:cubicBezTo>
                  <a:pt x="146009" y="521993"/>
                  <a:pt x="138827" y="576220"/>
                  <a:pt x="140494" y="576905"/>
                </a:cubicBezTo>
                <a:cubicBezTo>
                  <a:pt x="141941" y="577496"/>
                  <a:pt x="145142" y="568647"/>
                  <a:pt x="145256" y="568266"/>
                </a:cubicBezTo>
                <a:cubicBezTo>
                  <a:pt x="152419" y="544797"/>
                  <a:pt x="155505" y="520222"/>
                  <a:pt x="166087" y="497724"/>
                </a:cubicBezTo>
                <a:cubicBezTo>
                  <a:pt x="192519" y="441536"/>
                  <a:pt x="194920" y="359459"/>
                  <a:pt x="184842" y="295918"/>
                </a:cubicBezTo>
                <a:cubicBezTo>
                  <a:pt x="184937" y="296146"/>
                  <a:pt x="185042" y="296280"/>
                  <a:pt x="185137" y="296508"/>
                </a:cubicBezTo>
                <a:cubicBezTo>
                  <a:pt x="205635" y="344267"/>
                  <a:pt x="222694" y="388425"/>
                  <a:pt x="234848" y="426287"/>
                </a:cubicBezTo>
                <a:cubicBezTo>
                  <a:pt x="239401" y="440469"/>
                  <a:pt x="243011" y="452966"/>
                  <a:pt x="245859" y="463491"/>
                </a:cubicBezTo>
                <a:cubicBezTo>
                  <a:pt x="246850" y="467158"/>
                  <a:pt x="234144" y="614253"/>
                  <a:pt x="265071" y="711608"/>
                </a:cubicBezTo>
                <a:cubicBezTo>
                  <a:pt x="271510" y="731858"/>
                  <a:pt x="285864" y="753261"/>
                  <a:pt x="291894" y="773644"/>
                </a:cubicBezTo>
                <a:cubicBezTo>
                  <a:pt x="292503" y="775711"/>
                  <a:pt x="309248" y="799171"/>
                  <a:pt x="310448" y="798657"/>
                </a:cubicBezTo>
                <a:cubicBezTo>
                  <a:pt x="318411" y="795313"/>
                  <a:pt x="318821" y="752889"/>
                  <a:pt x="320869" y="745669"/>
                </a:cubicBezTo>
                <a:cubicBezTo>
                  <a:pt x="337623" y="686614"/>
                  <a:pt x="312391" y="605109"/>
                  <a:pt x="297351" y="547730"/>
                </a:cubicBezTo>
                <a:cubicBezTo>
                  <a:pt x="294570" y="537119"/>
                  <a:pt x="280225" y="498772"/>
                  <a:pt x="269081" y="471530"/>
                </a:cubicBezTo>
                <a:cubicBezTo>
                  <a:pt x="269052" y="471435"/>
                  <a:pt x="268586" y="469901"/>
                  <a:pt x="268481" y="469444"/>
                </a:cubicBezTo>
                <a:cubicBezTo>
                  <a:pt x="268433" y="469340"/>
                  <a:pt x="268529" y="469264"/>
                  <a:pt x="268481" y="469149"/>
                </a:cubicBezTo>
                <a:cubicBezTo>
                  <a:pt x="267891" y="466606"/>
                  <a:pt x="266652" y="461282"/>
                  <a:pt x="265804" y="458138"/>
                </a:cubicBezTo>
                <a:cubicBezTo>
                  <a:pt x="262871" y="447289"/>
                  <a:pt x="259147" y="434526"/>
                  <a:pt x="254489" y="420038"/>
                </a:cubicBezTo>
                <a:cubicBezTo>
                  <a:pt x="241240" y="378757"/>
                  <a:pt x="223285" y="331551"/>
                  <a:pt x="200320" y="278944"/>
                </a:cubicBezTo>
                <a:cubicBezTo>
                  <a:pt x="197672" y="272887"/>
                  <a:pt x="194872" y="266495"/>
                  <a:pt x="191691" y="260199"/>
                </a:cubicBezTo>
                <a:cubicBezTo>
                  <a:pt x="180222" y="237501"/>
                  <a:pt x="165411" y="213641"/>
                  <a:pt x="148228" y="189057"/>
                </a:cubicBezTo>
                <a:cubicBezTo>
                  <a:pt x="133474" y="167930"/>
                  <a:pt x="117586" y="147442"/>
                  <a:pt x="101793" y="128335"/>
                </a:cubicBezTo>
                <a:cubicBezTo>
                  <a:pt x="106185" y="129583"/>
                  <a:pt x="110623" y="130783"/>
                  <a:pt x="113404" y="131612"/>
                </a:cubicBezTo>
                <a:cubicBezTo>
                  <a:pt x="139512" y="139422"/>
                  <a:pt x="163487" y="147937"/>
                  <a:pt x="188414" y="158691"/>
                </a:cubicBezTo>
                <a:cubicBezTo>
                  <a:pt x="244469" y="182885"/>
                  <a:pt x="302638" y="215327"/>
                  <a:pt x="354501" y="250074"/>
                </a:cubicBezTo>
                <a:cubicBezTo>
                  <a:pt x="350291" y="262313"/>
                  <a:pt x="345129" y="289793"/>
                  <a:pt x="346167" y="303357"/>
                </a:cubicBezTo>
                <a:cubicBezTo>
                  <a:pt x="351301" y="370308"/>
                  <a:pt x="370751" y="430106"/>
                  <a:pt x="383972" y="495047"/>
                </a:cubicBezTo>
                <a:cubicBezTo>
                  <a:pt x="387972" y="514697"/>
                  <a:pt x="396287" y="535415"/>
                  <a:pt x="406298" y="552788"/>
                </a:cubicBezTo>
                <a:cubicBezTo>
                  <a:pt x="406841" y="553731"/>
                  <a:pt x="413575" y="564742"/>
                  <a:pt x="414633" y="563504"/>
                </a:cubicBezTo>
                <a:cubicBezTo>
                  <a:pt x="419195" y="558189"/>
                  <a:pt x="400993" y="498486"/>
                  <a:pt x="400345" y="489990"/>
                </a:cubicBezTo>
                <a:cubicBezTo>
                  <a:pt x="396640" y="441612"/>
                  <a:pt x="400259" y="321845"/>
                  <a:pt x="374151" y="264066"/>
                </a:cubicBezTo>
                <a:cubicBezTo>
                  <a:pt x="409346" y="289012"/>
                  <a:pt x="441674" y="314549"/>
                  <a:pt x="464934" y="339371"/>
                </a:cubicBezTo>
                <a:cubicBezTo>
                  <a:pt x="510645" y="388148"/>
                  <a:pt x="533590" y="432535"/>
                  <a:pt x="570900" y="528976"/>
                </a:cubicBezTo>
                <a:cubicBezTo>
                  <a:pt x="581777" y="557084"/>
                  <a:pt x="583635" y="561351"/>
                  <a:pt x="588464" y="573333"/>
                </a:cubicBezTo>
                <a:cubicBezTo>
                  <a:pt x="590045" y="577239"/>
                  <a:pt x="591883" y="581049"/>
                  <a:pt x="593522" y="584935"/>
                </a:cubicBezTo>
                <a:cubicBezTo>
                  <a:pt x="592674" y="589183"/>
                  <a:pt x="591903" y="593974"/>
                  <a:pt x="591140" y="596251"/>
                </a:cubicBezTo>
                <a:cubicBezTo>
                  <a:pt x="585968" y="611767"/>
                  <a:pt x="577882" y="625235"/>
                  <a:pt x="570004" y="639408"/>
                </a:cubicBezTo>
                <a:cubicBezTo>
                  <a:pt x="540925" y="691767"/>
                  <a:pt x="516731" y="754108"/>
                  <a:pt x="516731" y="814726"/>
                </a:cubicBezTo>
                <a:cubicBezTo>
                  <a:pt x="516731" y="841462"/>
                  <a:pt x="521189" y="867675"/>
                  <a:pt x="521189" y="894202"/>
                </a:cubicBezTo>
                <a:cubicBezTo>
                  <a:pt x="521189" y="899803"/>
                  <a:pt x="520303" y="910871"/>
                  <a:pt x="520303" y="910871"/>
                </a:cubicBezTo>
                <a:cubicBezTo>
                  <a:pt x="520303" y="910871"/>
                  <a:pt x="527094" y="887144"/>
                  <a:pt x="533400" y="876638"/>
                </a:cubicBezTo>
                <a:cubicBezTo>
                  <a:pt x="546335" y="855074"/>
                  <a:pt x="551907" y="832909"/>
                  <a:pt x="561975" y="810268"/>
                </a:cubicBezTo>
                <a:cubicBezTo>
                  <a:pt x="580520" y="768520"/>
                  <a:pt x="609238" y="683624"/>
                  <a:pt x="610486" y="621844"/>
                </a:cubicBezTo>
                <a:cubicBezTo>
                  <a:pt x="622935" y="646685"/>
                  <a:pt x="636203" y="669584"/>
                  <a:pt x="649481" y="690015"/>
                </a:cubicBezTo>
                <a:cubicBezTo>
                  <a:pt x="654263" y="697368"/>
                  <a:pt x="658578" y="704035"/>
                  <a:pt x="662578" y="709655"/>
                </a:cubicBezTo>
                <a:cubicBezTo>
                  <a:pt x="663187" y="710513"/>
                  <a:pt x="663254" y="710741"/>
                  <a:pt x="663769" y="711446"/>
                </a:cubicBezTo>
                <a:cubicBezTo>
                  <a:pt x="663873" y="711580"/>
                  <a:pt x="663969" y="711608"/>
                  <a:pt x="664064" y="711741"/>
                </a:cubicBezTo>
                <a:cubicBezTo>
                  <a:pt x="689534" y="793008"/>
                  <a:pt x="784050" y="835471"/>
                  <a:pt x="845639" y="884677"/>
                </a:cubicBezTo>
                <a:cubicBezTo>
                  <a:pt x="866375" y="901241"/>
                  <a:pt x="892645" y="909976"/>
                  <a:pt x="914991" y="923672"/>
                </a:cubicBezTo>
                <a:cubicBezTo>
                  <a:pt x="925849" y="930331"/>
                  <a:pt x="947432" y="943618"/>
                  <a:pt x="947432" y="943618"/>
                </a:cubicBezTo>
                <a:cubicBezTo>
                  <a:pt x="947432" y="943618"/>
                  <a:pt x="941308" y="936265"/>
                  <a:pt x="938508" y="932302"/>
                </a:cubicBezTo>
                <a:cubicBezTo>
                  <a:pt x="923211" y="910709"/>
                  <a:pt x="914724" y="882029"/>
                  <a:pt x="895045" y="864437"/>
                </a:cubicBezTo>
                <a:cubicBezTo>
                  <a:pt x="845677" y="820288"/>
                  <a:pt x="790641" y="764453"/>
                  <a:pt x="728063" y="739126"/>
                </a:cubicBezTo>
                <a:cubicBezTo>
                  <a:pt x="713889" y="733382"/>
                  <a:pt x="684009" y="703998"/>
                  <a:pt x="684009" y="703998"/>
                </a:cubicBezTo>
                <a:cubicBezTo>
                  <a:pt x="683190" y="702931"/>
                  <a:pt x="671370" y="686110"/>
                  <a:pt x="666750" y="678994"/>
                </a:cubicBezTo>
                <a:cubicBezTo>
                  <a:pt x="653520" y="658658"/>
                  <a:pt x="640108" y="635713"/>
                  <a:pt x="627754" y="610833"/>
                </a:cubicBezTo>
                <a:cubicBezTo>
                  <a:pt x="620420" y="596060"/>
                  <a:pt x="613686" y="580887"/>
                  <a:pt x="607514" y="565590"/>
                </a:cubicBezTo>
                <a:cubicBezTo>
                  <a:pt x="602732" y="553750"/>
                  <a:pt x="601075" y="549521"/>
                  <a:pt x="590245" y="521537"/>
                </a:cubicBezTo>
                <a:cubicBezTo>
                  <a:pt x="566994" y="461434"/>
                  <a:pt x="548459" y="421733"/>
                  <a:pt x="527142" y="387596"/>
                </a:cubicBezTo>
                <a:cubicBezTo>
                  <a:pt x="526542" y="387081"/>
                  <a:pt x="525961" y="386624"/>
                  <a:pt x="525361" y="386101"/>
                </a:cubicBezTo>
                <a:cubicBezTo>
                  <a:pt x="525913" y="386587"/>
                  <a:pt x="526589" y="386824"/>
                  <a:pt x="527142" y="387291"/>
                </a:cubicBezTo>
                <a:cubicBezTo>
                  <a:pt x="527190" y="387367"/>
                  <a:pt x="527104" y="387520"/>
                  <a:pt x="527142" y="387596"/>
                </a:cubicBezTo>
                <a:cubicBezTo>
                  <a:pt x="549221" y="406541"/>
                  <a:pt x="570900" y="422191"/>
                  <a:pt x="595008" y="439383"/>
                </a:cubicBezTo>
                <a:cubicBezTo>
                  <a:pt x="659359" y="485256"/>
                  <a:pt x="733101" y="495647"/>
                  <a:pt x="805158" y="519755"/>
                </a:cubicBezTo>
                <a:cubicBezTo>
                  <a:pt x="830303" y="528166"/>
                  <a:pt x="855278" y="535833"/>
                  <a:pt x="880167" y="544158"/>
                </a:cubicBezTo>
                <a:cubicBezTo>
                  <a:pt x="890968" y="547769"/>
                  <a:pt x="900998" y="554046"/>
                  <a:pt x="911714" y="557255"/>
                </a:cubicBezTo>
                <a:cubicBezTo>
                  <a:pt x="912476" y="557484"/>
                  <a:pt x="913705" y="559227"/>
                  <a:pt x="913800" y="558446"/>
                </a:cubicBezTo>
                <a:cubicBezTo>
                  <a:pt x="915743" y="543053"/>
                  <a:pt x="860346" y="505382"/>
                  <a:pt x="850697" y="495047"/>
                </a:cubicBezTo>
                <a:cubicBezTo>
                  <a:pt x="767953" y="406351"/>
                  <a:pt x="633127" y="379957"/>
                  <a:pt x="521189" y="378071"/>
                </a:cubicBezTo>
                <a:cubicBezTo>
                  <a:pt x="509083" y="359888"/>
                  <a:pt x="496205" y="342543"/>
                  <a:pt x="480117" y="325379"/>
                </a:cubicBezTo>
                <a:cubicBezTo>
                  <a:pt x="433168" y="275286"/>
                  <a:pt x="356806" y="221537"/>
                  <a:pt x="277111" y="178637"/>
                </a:cubicBezTo>
                <a:cubicBezTo>
                  <a:pt x="283997" y="180427"/>
                  <a:pt x="292151" y="182885"/>
                  <a:pt x="296761" y="183999"/>
                </a:cubicBezTo>
                <a:cubicBezTo>
                  <a:pt x="368408" y="201230"/>
                  <a:pt x="447094" y="212793"/>
                  <a:pt x="520894" y="212869"/>
                </a:cubicBezTo>
                <a:cubicBezTo>
                  <a:pt x="537743" y="212889"/>
                  <a:pt x="596636" y="227395"/>
                  <a:pt x="609600" y="217337"/>
                </a:cubicBezTo>
                <a:cubicBezTo>
                  <a:pt x="616610" y="211889"/>
                  <a:pt x="593179" y="209879"/>
                  <a:pt x="586083" y="204535"/>
                </a:cubicBezTo>
                <a:cubicBezTo>
                  <a:pt x="572052" y="193991"/>
                  <a:pt x="549707" y="183571"/>
                  <a:pt x="532800" y="178932"/>
                </a:cubicBezTo>
                <a:cubicBezTo>
                  <a:pt x="466096" y="160673"/>
                  <a:pt x="391554" y="151681"/>
                  <a:pt x="322059" y="150662"/>
                </a:cubicBezTo>
                <a:cubicBezTo>
                  <a:pt x="300333" y="150338"/>
                  <a:pt x="276310" y="154824"/>
                  <a:pt x="255089" y="152147"/>
                </a:cubicBezTo>
                <a:cubicBezTo>
                  <a:pt x="247936" y="151243"/>
                  <a:pt x="219808" y="149576"/>
                  <a:pt x="220561" y="150957"/>
                </a:cubicBezTo>
                <a:cubicBezTo>
                  <a:pt x="212560" y="147194"/>
                  <a:pt x="204349" y="143051"/>
                  <a:pt x="196453" y="139641"/>
                </a:cubicBezTo>
                <a:cubicBezTo>
                  <a:pt x="172031" y="129106"/>
                  <a:pt x="148495" y="120858"/>
                  <a:pt x="123225" y="113152"/>
                </a:cubicBezTo>
                <a:cubicBezTo>
                  <a:pt x="142237" y="112190"/>
                  <a:pt x="162010" y="108837"/>
                  <a:pt x="169954" y="106608"/>
                </a:cubicBezTo>
                <a:cubicBezTo>
                  <a:pt x="252241" y="83549"/>
                  <a:pt x="340128" y="51697"/>
                  <a:pt x="409870" y="6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5 Two columns">
  <p:cSld name="CUSTOM_4">
    <p:bg>
      <p:bgPr>
        <a:solidFill>
          <a:schemeClr val="accent3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/>
          <p:nvPr/>
        </p:nvSpPr>
        <p:spPr>
          <a:xfrm>
            <a:off x="1301250" y="611250"/>
            <a:ext cx="9589500" cy="5635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2"/>
          <p:cNvSpPr txBox="1"/>
          <p:nvPr>
            <p:ph type="title"/>
          </p:nvPr>
        </p:nvSpPr>
        <p:spPr>
          <a:xfrm>
            <a:off x="1607325" y="912563"/>
            <a:ext cx="90783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74" name="Google Shape;274;p32"/>
          <p:cNvSpPr txBox="1"/>
          <p:nvPr>
            <p:ph idx="1" type="body"/>
          </p:nvPr>
        </p:nvSpPr>
        <p:spPr>
          <a:xfrm>
            <a:off x="1607325" y="2127643"/>
            <a:ext cx="4268100" cy="38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75" name="Google Shape;275;p32"/>
          <p:cNvSpPr txBox="1"/>
          <p:nvPr>
            <p:ph idx="2" type="body"/>
          </p:nvPr>
        </p:nvSpPr>
        <p:spPr>
          <a:xfrm>
            <a:off x="6417417" y="2113258"/>
            <a:ext cx="4268400" cy="38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76" name="Google Shape;276;p32"/>
          <p:cNvSpPr/>
          <p:nvPr/>
        </p:nvSpPr>
        <p:spPr>
          <a:xfrm flipH="1">
            <a:off x="183984" y="4848018"/>
            <a:ext cx="906300" cy="906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2"/>
          <p:cNvSpPr/>
          <p:nvPr/>
        </p:nvSpPr>
        <p:spPr>
          <a:xfrm flipH="1">
            <a:off x="437933" y="4375049"/>
            <a:ext cx="398400" cy="398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2"/>
          <p:cNvSpPr/>
          <p:nvPr/>
        </p:nvSpPr>
        <p:spPr>
          <a:xfrm flipH="1">
            <a:off x="1151501" y="5566644"/>
            <a:ext cx="1057648" cy="768425"/>
          </a:xfrm>
          <a:custGeom>
            <a:rect b="b" l="l" r="r" t="t"/>
            <a:pathLst>
              <a:path extrusionOk="0" h="1130037" w="1555364">
                <a:moveTo>
                  <a:pt x="232" y="786699"/>
                </a:moveTo>
                <a:cubicBezTo>
                  <a:pt x="-7828" y="760106"/>
                  <a:pt x="196976" y="649768"/>
                  <a:pt x="230827" y="631728"/>
                </a:cubicBezTo>
                <a:cubicBezTo>
                  <a:pt x="364031" y="560729"/>
                  <a:pt x="492676" y="484081"/>
                  <a:pt x="626540" y="414653"/>
                </a:cubicBezTo>
                <a:cubicBezTo>
                  <a:pt x="721762" y="365276"/>
                  <a:pt x="823898" y="332043"/>
                  <a:pt x="919529" y="284151"/>
                </a:cubicBezTo>
                <a:cubicBezTo>
                  <a:pt x="1073853" y="206865"/>
                  <a:pt x="1232540" y="140409"/>
                  <a:pt x="1386350" y="62638"/>
                </a:cubicBezTo>
                <a:cubicBezTo>
                  <a:pt x="1404885" y="53275"/>
                  <a:pt x="1521938" y="-22087"/>
                  <a:pt x="1530425" y="6393"/>
                </a:cubicBezTo>
                <a:cubicBezTo>
                  <a:pt x="1555180" y="89374"/>
                  <a:pt x="1560562" y="203874"/>
                  <a:pt x="1550732" y="288799"/>
                </a:cubicBezTo>
                <a:cubicBezTo>
                  <a:pt x="1538816" y="391764"/>
                  <a:pt x="1535749" y="496978"/>
                  <a:pt x="1496906" y="595199"/>
                </a:cubicBezTo>
                <a:cubicBezTo>
                  <a:pt x="1398208" y="844783"/>
                  <a:pt x="1145672" y="1066011"/>
                  <a:pt x="893879" y="1114846"/>
                </a:cubicBezTo>
                <a:cubicBezTo>
                  <a:pt x="688196" y="1154726"/>
                  <a:pt x="446556" y="1115512"/>
                  <a:pt x="275215" y="1004012"/>
                </a:cubicBezTo>
                <a:cubicBezTo>
                  <a:pt x="213104" y="963589"/>
                  <a:pt x="6486" y="807341"/>
                  <a:pt x="232" y="78669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32"/>
          <p:cNvSpPr/>
          <p:nvPr/>
        </p:nvSpPr>
        <p:spPr>
          <a:xfrm flipH="1">
            <a:off x="858972" y="6119629"/>
            <a:ext cx="940350" cy="806707"/>
          </a:xfrm>
          <a:custGeom>
            <a:rect b="b" l="l" r="r" t="t"/>
            <a:pathLst>
              <a:path extrusionOk="0" h="1186334" w="1382868">
                <a:moveTo>
                  <a:pt x="467097" y="35491"/>
                </a:moveTo>
                <a:cubicBezTo>
                  <a:pt x="233382" y="101500"/>
                  <a:pt x="149619" y="254976"/>
                  <a:pt x="122654" y="298124"/>
                </a:cubicBezTo>
                <a:cubicBezTo>
                  <a:pt x="49968" y="414415"/>
                  <a:pt x="27566" y="565958"/>
                  <a:pt x="5667" y="697308"/>
                </a:cubicBezTo>
                <a:cubicBezTo>
                  <a:pt x="-1571" y="740732"/>
                  <a:pt x="1591" y="859604"/>
                  <a:pt x="1591" y="859604"/>
                </a:cubicBezTo>
                <a:cubicBezTo>
                  <a:pt x="-6744" y="934537"/>
                  <a:pt x="18793" y="1013823"/>
                  <a:pt x="51950" y="1080146"/>
                </a:cubicBezTo>
                <a:cubicBezTo>
                  <a:pt x="105613" y="1187483"/>
                  <a:pt x="267948" y="1213610"/>
                  <a:pt x="365646" y="1157784"/>
                </a:cubicBezTo>
                <a:cubicBezTo>
                  <a:pt x="456305" y="1105978"/>
                  <a:pt x="487594" y="1010585"/>
                  <a:pt x="542677" y="927956"/>
                </a:cubicBezTo>
                <a:cubicBezTo>
                  <a:pt x="590503" y="856213"/>
                  <a:pt x="655311" y="792177"/>
                  <a:pt x="710394" y="726073"/>
                </a:cubicBezTo>
                <a:cubicBezTo>
                  <a:pt x="820636" y="593780"/>
                  <a:pt x="1001011" y="545936"/>
                  <a:pt x="1132799" y="443428"/>
                </a:cubicBezTo>
                <a:cubicBezTo>
                  <a:pt x="1206599" y="386031"/>
                  <a:pt x="1360256" y="327995"/>
                  <a:pt x="1381268" y="222915"/>
                </a:cubicBezTo>
                <a:cubicBezTo>
                  <a:pt x="1405185" y="103338"/>
                  <a:pt x="1154411" y="43893"/>
                  <a:pt x="1073792" y="36558"/>
                </a:cubicBezTo>
                <a:cubicBezTo>
                  <a:pt x="792861" y="11021"/>
                  <a:pt x="700821" y="-30507"/>
                  <a:pt x="467097" y="354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0" name="Google Shape;280;p32"/>
          <p:cNvGrpSpPr/>
          <p:nvPr/>
        </p:nvGrpSpPr>
        <p:grpSpPr>
          <a:xfrm flipH="1">
            <a:off x="165821" y="5881792"/>
            <a:ext cx="942902" cy="1052079"/>
            <a:chOff x="6415621" y="443747"/>
            <a:chExt cx="1388458" cy="1549225"/>
          </a:xfrm>
        </p:grpSpPr>
        <p:sp>
          <p:nvSpPr>
            <p:cNvPr id="281" name="Google Shape;281;p32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32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32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2" name="Google Shape;292;p32"/>
          <p:cNvGrpSpPr/>
          <p:nvPr/>
        </p:nvGrpSpPr>
        <p:grpSpPr>
          <a:xfrm flipH="1">
            <a:off x="1017296" y="5515951"/>
            <a:ext cx="1137991" cy="1570293"/>
            <a:chOff x="259396" y="3664530"/>
            <a:chExt cx="1812954" cy="2501662"/>
          </a:xfrm>
        </p:grpSpPr>
        <p:sp>
          <p:nvSpPr>
            <p:cNvPr id="293" name="Google Shape;293;p32"/>
            <p:cNvSpPr/>
            <p:nvPr/>
          </p:nvSpPr>
          <p:spPr>
            <a:xfrm>
              <a:off x="1060156" y="4349599"/>
              <a:ext cx="684212" cy="1597125"/>
            </a:xfrm>
            <a:custGeom>
              <a:rect b="b" l="l" r="r" t="t"/>
              <a:pathLst>
                <a:path extrusionOk="0" h="1597125" w="684212">
                  <a:moveTo>
                    <a:pt x="676362" y="405"/>
                  </a:moveTo>
                  <a:cubicBezTo>
                    <a:pt x="673780" y="-310"/>
                    <a:pt x="671142" y="-119"/>
                    <a:pt x="668618" y="1300"/>
                  </a:cubicBezTo>
                  <a:cubicBezTo>
                    <a:pt x="649539" y="12054"/>
                    <a:pt x="634233" y="28647"/>
                    <a:pt x="613259" y="57860"/>
                  </a:cubicBezTo>
                  <a:cubicBezTo>
                    <a:pt x="610601" y="61556"/>
                    <a:pt x="601533" y="74567"/>
                    <a:pt x="599857" y="76910"/>
                  </a:cubicBezTo>
                  <a:cubicBezTo>
                    <a:pt x="594866" y="83882"/>
                    <a:pt x="591037" y="89007"/>
                    <a:pt x="587360" y="93579"/>
                  </a:cubicBezTo>
                  <a:cubicBezTo>
                    <a:pt x="523019" y="173589"/>
                    <a:pt x="479899" y="245312"/>
                    <a:pt x="401327" y="393911"/>
                  </a:cubicBezTo>
                  <a:cubicBezTo>
                    <a:pt x="390640" y="414104"/>
                    <a:pt x="381506" y="430440"/>
                    <a:pt x="361141" y="465939"/>
                  </a:cubicBezTo>
                  <a:cubicBezTo>
                    <a:pt x="360741" y="466635"/>
                    <a:pt x="333100" y="514993"/>
                    <a:pt x="323041" y="533805"/>
                  </a:cubicBezTo>
                  <a:cubicBezTo>
                    <a:pt x="304734" y="568047"/>
                    <a:pt x="292876" y="599632"/>
                    <a:pt x="271244" y="664774"/>
                  </a:cubicBezTo>
                  <a:cubicBezTo>
                    <a:pt x="270359" y="667450"/>
                    <a:pt x="270349" y="667460"/>
                    <a:pt x="269463" y="670136"/>
                  </a:cubicBezTo>
                  <a:cubicBezTo>
                    <a:pt x="252918" y="720000"/>
                    <a:pt x="244603" y="742602"/>
                    <a:pt x="233144" y="768663"/>
                  </a:cubicBezTo>
                  <a:cubicBezTo>
                    <a:pt x="137275" y="986709"/>
                    <a:pt x="72038" y="1169218"/>
                    <a:pt x="28062" y="1355041"/>
                  </a:cubicBezTo>
                  <a:cubicBezTo>
                    <a:pt x="19327" y="1391941"/>
                    <a:pt x="14822" y="1427679"/>
                    <a:pt x="9907" y="1484819"/>
                  </a:cubicBezTo>
                  <a:cubicBezTo>
                    <a:pt x="9450" y="1490086"/>
                    <a:pt x="8935" y="1494173"/>
                    <a:pt x="8116" y="1503869"/>
                  </a:cubicBezTo>
                  <a:cubicBezTo>
                    <a:pt x="4706" y="1544684"/>
                    <a:pt x="3020" y="1562715"/>
                    <a:pt x="87" y="1585127"/>
                  </a:cubicBezTo>
                  <a:cubicBezTo>
                    <a:pt x="-666" y="1590861"/>
                    <a:pt x="3573" y="1596281"/>
                    <a:pt x="9307" y="1597033"/>
                  </a:cubicBezTo>
                  <a:cubicBezTo>
                    <a:pt x="15050" y="1597786"/>
                    <a:pt x="20165" y="1593842"/>
                    <a:pt x="20918" y="1588108"/>
                  </a:cubicBezTo>
                  <a:cubicBezTo>
                    <a:pt x="23918" y="1565257"/>
                    <a:pt x="25814" y="1546503"/>
                    <a:pt x="29252" y="1505355"/>
                  </a:cubicBezTo>
                  <a:cubicBezTo>
                    <a:pt x="30062" y="1495677"/>
                    <a:pt x="30290" y="1491849"/>
                    <a:pt x="30738" y="1486610"/>
                  </a:cubicBezTo>
                  <a:cubicBezTo>
                    <a:pt x="35577" y="1430412"/>
                    <a:pt x="40168" y="1395465"/>
                    <a:pt x="48597" y="1359804"/>
                  </a:cubicBezTo>
                  <a:cubicBezTo>
                    <a:pt x="92250" y="1175371"/>
                    <a:pt x="157097" y="993967"/>
                    <a:pt x="252499" y="776997"/>
                  </a:cubicBezTo>
                  <a:cubicBezTo>
                    <a:pt x="264301" y="750137"/>
                    <a:pt x="272359" y="727172"/>
                    <a:pt x="289104" y="676680"/>
                  </a:cubicBezTo>
                  <a:cubicBezTo>
                    <a:pt x="289990" y="674013"/>
                    <a:pt x="290009" y="673994"/>
                    <a:pt x="290894" y="671327"/>
                  </a:cubicBezTo>
                  <a:cubicBezTo>
                    <a:pt x="312145" y="607300"/>
                    <a:pt x="323937" y="576477"/>
                    <a:pt x="341491" y="543635"/>
                  </a:cubicBezTo>
                  <a:cubicBezTo>
                    <a:pt x="351426" y="525061"/>
                    <a:pt x="359932" y="509764"/>
                    <a:pt x="378401" y="477550"/>
                  </a:cubicBezTo>
                  <a:cubicBezTo>
                    <a:pt x="378801" y="476855"/>
                    <a:pt x="408947" y="424210"/>
                    <a:pt x="419777" y="403732"/>
                  </a:cubicBezTo>
                  <a:cubicBezTo>
                    <a:pt x="497758" y="256256"/>
                    <a:pt x="540469" y="185342"/>
                    <a:pt x="603734" y="106676"/>
                  </a:cubicBezTo>
                  <a:cubicBezTo>
                    <a:pt x="607696" y="101742"/>
                    <a:pt x="611630" y="96379"/>
                    <a:pt x="616830" y="89111"/>
                  </a:cubicBezTo>
                  <a:cubicBezTo>
                    <a:pt x="618545" y="86711"/>
                    <a:pt x="627622" y="73976"/>
                    <a:pt x="630223" y="70357"/>
                  </a:cubicBezTo>
                  <a:cubicBezTo>
                    <a:pt x="649511" y="43506"/>
                    <a:pt x="663112" y="28265"/>
                    <a:pt x="678743" y="19455"/>
                  </a:cubicBezTo>
                  <a:cubicBezTo>
                    <a:pt x="683782" y="16616"/>
                    <a:pt x="685744" y="10206"/>
                    <a:pt x="682905" y="5167"/>
                  </a:cubicBezTo>
                  <a:cubicBezTo>
                    <a:pt x="681486" y="2653"/>
                    <a:pt x="678943" y="1129"/>
                    <a:pt x="676362" y="4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1316492" y="4740748"/>
              <a:ext cx="499154" cy="365381"/>
            </a:xfrm>
            <a:custGeom>
              <a:rect b="b" l="l" r="r" t="t"/>
              <a:pathLst>
                <a:path extrusionOk="0" h="365381" w="499154">
                  <a:moveTo>
                    <a:pt x="5412" y="353378"/>
                  </a:moveTo>
                  <a:cubicBezTo>
                    <a:pt x="32558" y="202568"/>
                    <a:pt x="209390" y="160696"/>
                    <a:pt x="326624" y="108385"/>
                  </a:cubicBezTo>
                  <a:cubicBezTo>
                    <a:pt x="362504" y="92374"/>
                    <a:pt x="414949" y="65732"/>
                    <a:pt x="443295" y="38690"/>
                  </a:cubicBezTo>
                  <a:cubicBezTo>
                    <a:pt x="453020" y="29413"/>
                    <a:pt x="468136" y="20117"/>
                    <a:pt x="479671" y="13097"/>
                  </a:cubicBezTo>
                  <a:cubicBezTo>
                    <a:pt x="485958" y="9277"/>
                    <a:pt x="502846" y="-4439"/>
                    <a:pt x="498426" y="1448"/>
                  </a:cubicBezTo>
                  <a:cubicBezTo>
                    <a:pt x="480138" y="25813"/>
                    <a:pt x="449210" y="42177"/>
                    <a:pt x="428189" y="64532"/>
                  </a:cubicBezTo>
                  <a:cubicBezTo>
                    <a:pt x="393213" y="101717"/>
                    <a:pt x="358647" y="152781"/>
                    <a:pt x="314698" y="179508"/>
                  </a:cubicBezTo>
                  <a:cubicBezTo>
                    <a:pt x="267597" y="208140"/>
                    <a:pt x="213886" y="222237"/>
                    <a:pt x="166242" y="249641"/>
                  </a:cubicBezTo>
                  <a:cubicBezTo>
                    <a:pt x="127161" y="272110"/>
                    <a:pt x="91175" y="299494"/>
                    <a:pt x="52542" y="322993"/>
                  </a:cubicBezTo>
                  <a:cubicBezTo>
                    <a:pt x="38673" y="331423"/>
                    <a:pt x="27243" y="338976"/>
                    <a:pt x="15480" y="349501"/>
                  </a:cubicBezTo>
                  <a:cubicBezTo>
                    <a:pt x="10289" y="354130"/>
                    <a:pt x="-2322" y="370303"/>
                    <a:pt x="373" y="363903"/>
                  </a:cubicBezTo>
                  <a:cubicBezTo>
                    <a:pt x="3107" y="357426"/>
                    <a:pt x="4983" y="355749"/>
                    <a:pt x="5412" y="3533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1426327" y="4286272"/>
              <a:ext cx="579329" cy="543086"/>
            </a:xfrm>
            <a:custGeom>
              <a:rect b="b" l="l" r="r" t="t"/>
              <a:pathLst>
                <a:path extrusionOk="0" h="543086" w="579329">
                  <a:moveTo>
                    <a:pt x="0" y="543087"/>
                  </a:moveTo>
                  <a:cubicBezTo>
                    <a:pt x="3705" y="522770"/>
                    <a:pt x="34147" y="496243"/>
                    <a:pt x="44625" y="477926"/>
                  </a:cubicBezTo>
                  <a:cubicBezTo>
                    <a:pt x="63741" y="444522"/>
                    <a:pt x="76610" y="396002"/>
                    <a:pt x="105061" y="368875"/>
                  </a:cubicBezTo>
                  <a:cubicBezTo>
                    <a:pt x="192700" y="285302"/>
                    <a:pt x="294694" y="225628"/>
                    <a:pt x="397897" y="159773"/>
                  </a:cubicBezTo>
                  <a:cubicBezTo>
                    <a:pt x="440884" y="132331"/>
                    <a:pt x="481384" y="89059"/>
                    <a:pt x="519389" y="55093"/>
                  </a:cubicBezTo>
                  <a:cubicBezTo>
                    <a:pt x="536305" y="39967"/>
                    <a:pt x="553564" y="27118"/>
                    <a:pt x="569490" y="11201"/>
                  </a:cubicBezTo>
                  <a:cubicBezTo>
                    <a:pt x="573005" y="7696"/>
                    <a:pt x="579329" y="0"/>
                    <a:pt x="579329" y="0"/>
                  </a:cubicBezTo>
                  <a:cubicBezTo>
                    <a:pt x="579329" y="0"/>
                    <a:pt x="575224" y="7382"/>
                    <a:pt x="572691" y="10754"/>
                  </a:cubicBezTo>
                  <a:cubicBezTo>
                    <a:pt x="561604" y="25518"/>
                    <a:pt x="552974" y="42729"/>
                    <a:pt x="541792" y="57617"/>
                  </a:cubicBezTo>
                  <a:cubicBezTo>
                    <a:pt x="516388" y="91459"/>
                    <a:pt x="492776" y="132874"/>
                    <a:pt x="462839" y="162773"/>
                  </a:cubicBezTo>
                  <a:cubicBezTo>
                    <a:pt x="380276" y="245259"/>
                    <a:pt x="270853" y="287579"/>
                    <a:pt x="192414" y="374409"/>
                  </a:cubicBezTo>
                  <a:cubicBezTo>
                    <a:pt x="149447" y="421977"/>
                    <a:pt x="115814" y="467935"/>
                    <a:pt x="64284" y="506987"/>
                  </a:cubicBezTo>
                  <a:cubicBezTo>
                    <a:pt x="59979" y="510245"/>
                    <a:pt x="19383" y="537420"/>
                    <a:pt x="15554" y="531886"/>
                  </a:cubicBezTo>
                  <a:cubicBezTo>
                    <a:pt x="11611" y="526180"/>
                    <a:pt x="36881" y="493957"/>
                    <a:pt x="39824" y="490042"/>
                  </a:cubicBezTo>
                  <a:cubicBezTo>
                    <a:pt x="68294" y="452123"/>
                    <a:pt x="80543" y="407241"/>
                    <a:pt x="108490" y="37001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1645711" y="4008904"/>
              <a:ext cx="426639" cy="441396"/>
            </a:xfrm>
            <a:custGeom>
              <a:rect b="b" l="l" r="r" t="t"/>
              <a:pathLst>
                <a:path extrusionOk="0" h="441396" w="426639">
                  <a:moveTo>
                    <a:pt x="1044" y="441160"/>
                  </a:moveTo>
                  <a:cubicBezTo>
                    <a:pt x="-2938" y="443151"/>
                    <a:pt x="5625" y="432006"/>
                    <a:pt x="7454" y="428816"/>
                  </a:cubicBezTo>
                  <a:cubicBezTo>
                    <a:pt x="14198" y="417024"/>
                    <a:pt x="20503" y="405717"/>
                    <a:pt x="28742" y="394754"/>
                  </a:cubicBezTo>
                  <a:cubicBezTo>
                    <a:pt x="49250" y="367437"/>
                    <a:pt x="69366" y="332765"/>
                    <a:pt x="84130" y="301933"/>
                  </a:cubicBezTo>
                  <a:cubicBezTo>
                    <a:pt x="131374" y="203283"/>
                    <a:pt x="217147" y="136903"/>
                    <a:pt x="302424" y="74038"/>
                  </a:cubicBezTo>
                  <a:cubicBezTo>
                    <a:pt x="328961" y="54464"/>
                    <a:pt x="358917" y="39481"/>
                    <a:pt x="387521" y="23536"/>
                  </a:cubicBezTo>
                  <a:cubicBezTo>
                    <a:pt x="400817" y="16126"/>
                    <a:pt x="426640" y="0"/>
                    <a:pt x="426640" y="0"/>
                  </a:cubicBezTo>
                  <a:cubicBezTo>
                    <a:pt x="426640" y="0"/>
                    <a:pt x="420277" y="4667"/>
                    <a:pt x="417943" y="7772"/>
                  </a:cubicBezTo>
                  <a:cubicBezTo>
                    <a:pt x="407790" y="21298"/>
                    <a:pt x="394702" y="33014"/>
                    <a:pt x="384311" y="46863"/>
                  </a:cubicBezTo>
                  <a:cubicBezTo>
                    <a:pt x="357898" y="82039"/>
                    <a:pt x="327847" y="114443"/>
                    <a:pt x="301700" y="149276"/>
                  </a:cubicBezTo>
                  <a:cubicBezTo>
                    <a:pt x="264058" y="199406"/>
                    <a:pt x="227139" y="251870"/>
                    <a:pt x="182933" y="296037"/>
                  </a:cubicBezTo>
                  <a:cubicBezTo>
                    <a:pt x="156035" y="322897"/>
                    <a:pt x="126317" y="334737"/>
                    <a:pt x="98656" y="361121"/>
                  </a:cubicBezTo>
                  <a:cubicBezTo>
                    <a:pt x="80101" y="378809"/>
                    <a:pt x="43182" y="401831"/>
                    <a:pt x="20722" y="41304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1388329" y="4191271"/>
              <a:ext cx="110033" cy="635808"/>
            </a:xfrm>
            <a:custGeom>
              <a:rect b="b" l="l" r="r" t="t"/>
              <a:pathLst>
                <a:path extrusionOk="0" h="635808" w="110033">
                  <a:moveTo>
                    <a:pt x="38769" y="633231"/>
                  </a:moveTo>
                  <a:cubicBezTo>
                    <a:pt x="16729" y="653500"/>
                    <a:pt x="-245" y="548134"/>
                    <a:pt x="3" y="530485"/>
                  </a:cubicBezTo>
                  <a:cubicBezTo>
                    <a:pt x="1908" y="397868"/>
                    <a:pt x="41713" y="266537"/>
                    <a:pt x="55390" y="134693"/>
                  </a:cubicBezTo>
                  <a:cubicBezTo>
                    <a:pt x="59515" y="94983"/>
                    <a:pt x="65458" y="36652"/>
                    <a:pt x="89852" y="4562"/>
                  </a:cubicBezTo>
                  <a:cubicBezTo>
                    <a:pt x="89985" y="4390"/>
                    <a:pt x="92100" y="-229"/>
                    <a:pt x="93319" y="9"/>
                  </a:cubicBezTo>
                  <a:cubicBezTo>
                    <a:pt x="95596" y="438"/>
                    <a:pt x="92195" y="51806"/>
                    <a:pt x="92005" y="53987"/>
                  </a:cubicBezTo>
                  <a:cubicBezTo>
                    <a:pt x="89319" y="83676"/>
                    <a:pt x="97129" y="117147"/>
                    <a:pt x="101653" y="146551"/>
                  </a:cubicBezTo>
                  <a:cubicBezTo>
                    <a:pt x="120875" y="271367"/>
                    <a:pt x="105273" y="397440"/>
                    <a:pt x="72735" y="518131"/>
                  </a:cubicBezTo>
                  <a:cubicBezTo>
                    <a:pt x="62763" y="555136"/>
                    <a:pt x="64696" y="609380"/>
                    <a:pt x="38769" y="6332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822665" y="4139149"/>
              <a:ext cx="450147" cy="2027043"/>
            </a:xfrm>
            <a:custGeom>
              <a:rect b="b" l="l" r="r" t="t"/>
              <a:pathLst>
                <a:path extrusionOk="0" h="2027043" w="450147">
                  <a:moveTo>
                    <a:pt x="16427" y="0"/>
                  </a:moveTo>
                  <a:cubicBezTo>
                    <a:pt x="14436" y="562"/>
                    <a:pt x="12626" y="1191"/>
                    <a:pt x="10169" y="1791"/>
                  </a:cubicBezTo>
                  <a:cubicBezTo>
                    <a:pt x="9997" y="1943"/>
                    <a:pt x="9778" y="2238"/>
                    <a:pt x="9578" y="2381"/>
                  </a:cubicBezTo>
                  <a:cubicBezTo>
                    <a:pt x="8978" y="2838"/>
                    <a:pt x="8150" y="3048"/>
                    <a:pt x="7197" y="3572"/>
                  </a:cubicBezTo>
                  <a:cubicBezTo>
                    <a:pt x="5511" y="4515"/>
                    <a:pt x="3292" y="5829"/>
                    <a:pt x="949" y="6848"/>
                  </a:cubicBezTo>
                  <a:cubicBezTo>
                    <a:pt x="-3452" y="8763"/>
                    <a:pt x="8407" y="22393"/>
                    <a:pt x="17017" y="44653"/>
                  </a:cubicBezTo>
                  <a:cubicBezTo>
                    <a:pt x="19465" y="50968"/>
                    <a:pt x="28971" y="78591"/>
                    <a:pt x="31010" y="83048"/>
                  </a:cubicBezTo>
                  <a:cubicBezTo>
                    <a:pt x="50460" y="125625"/>
                    <a:pt x="65671" y="166049"/>
                    <a:pt x="89941" y="237830"/>
                  </a:cubicBezTo>
                  <a:cubicBezTo>
                    <a:pt x="91427" y="242221"/>
                    <a:pt x="116973" y="317992"/>
                    <a:pt x="125964" y="342309"/>
                  </a:cubicBezTo>
                  <a:cubicBezTo>
                    <a:pt x="243084" y="659254"/>
                    <a:pt x="304348" y="839448"/>
                    <a:pt x="359622" y="1044483"/>
                  </a:cubicBezTo>
                  <a:cubicBezTo>
                    <a:pt x="381015" y="1123845"/>
                    <a:pt x="394522" y="1208027"/>
                    <a:pt x="406647" y="1324280"/>
                  </a:cubicBezTo>
                  <a:cubicBezTo>
                    <a:pt x="409314" y="1349826"/>
                    <a:pt x="418953" y="1453325"/>
                    <a:pt x="420344" y="1467450"/>
                  </a:cubicBezTo>
                  <a:cubicBezTo>
                    <a:pt x="425964" y="1524524"/>
                    <a:pt x="428450" y="1582245"/>
                    <a:pt x="428974" y="1653483"/>
                  </a:cubicBezTo>
                  <a:cubicBezTo>
                    <a:pt x="429183" y="1680924"/>
                    <a:pt x="428516" y="1821732"/>
                    <a:pt x="428678" y="1848745"/>
                  </a:cubicBezTo>
                  <a:cubicBezTo>
                    <a:pt x="428945" y="1893579"/>
                    <a:pt x="426430" y="1930136"/>
                    <a:pt x="419449" y="1964531"/>
                  </a:cubicBezTo>
                  <a:cubicBezTo>
                    <a:pt x="418582" y="1968798"/>
                    <a:pt x="416429" y="1976514"/>
                    <a:pt x="413495" y="1986267"/>
                  </a:cubicBezTo>
                  <a:cubicBezTo>
                    <a:pt x="413019" y="1987839"/>
                    <a:pt x="404942" y="2013395"/>
                    <a:pt x="404866" y="2013652"/>
                  </a:cubicBezTo>
                  <a:cubicBezTo>
                    <a:pt x="404809" y="2013832"/>
                    <a:pt x="404723" y="2013804"/>
                    <a:pt x="404571" y="2014538"/>
                  </a:cubicBezTo>
                  <a:cubicBezTo>
                    <a:pt x="404504" y="2014918"/>
                    <a:pt x="404609" y="2015138"/>
                    <a:pt x="404571" y="2015433"/>
                  </a:cubicBezTo>
                  <a:lnTo>
                    <a:pt x="404571" y="2016328"/>
                  </a:lnTo>
                  <a:lnTo>
                    <a:pt x="404571" y="2018414"/>
                  </a:lnTo>
                  <a:lnTo>
                    <a:pt x="415877" y="2027044"/>
                  </a:lnTo>
                  <a:lnTo>
                    <a:pt x="423020" y="2023177"/>
                  </a:lnTo>
                  <a:lnTo>
                    <a:pt x="423916" y="2021986"/>
                  </a:lnTo>
                  <a:cubicBezTo>
                    <a:pt x="425402" y="2019415"/>
                    <a:pt x="425687" y="2016795"/>
                    <a:pt x="425106" y="2014242"/>
                  </a:cubicBezTo>
                  <a:lnTo>
                    <a:pt x="425402" y="2014538"/>
                  </a:lnTo>
                  <a:lnTo>
                    <a:pt x="425402" y="2016919"/>
                  </a:lnTo>
                  <a:cubicBezTo>
                    <a:pt x="425306" y="2018138"/>
                    <a:pt x="425440" y="2017909"/>
                    <a:pt x="425402" y="2018109"/>
                  </a:cubicBezTo>
                  <a:cubicBezTo>
                    <a:pt x="426183" y="2015642"/>
                    <a:pt x="433279" y="1993745"/>
                    <a:pt x="433736" y="1992220"/>
                  </a:cubicBezTo>
                  <a:cubicBezTo>
                    <a:pt x="436851" y="1981867"/>
                    <a:pt x="438956" y="1973789"/>
                    <a:pt x="439985" y="1968703"/>
                  </a:cubicBezTo>
                  <a:cubicBezTo>
                    <a:pt x="447300" y="1932699"/>
                    <a:pt x="450091" y="1894913"/>
                    <a:pt x="449814" y="1848745"/>
                  </a:cubicBezTo>
                  <a:cubicBezTo>
                    <a:pt x="449652" y="1821837"/>
                    <a:pt x="450310" y="1681048"/>
                    <a:pt x="450110" y="1653483"/>
                  </a:cubicBezTo>
                  <a:cubicBezTo>
                    <a:pt x="449576" y="1581665"/>
                    <a:pt x="447166" y="1523162"/>
                    <a:pt x="441480" y="1465364"/>
                  </a:cubicBezTo>
                  <a:cubicBezTo>
                    <a:pt x="440089" y="1451267"/>
                    <a:pt x="430164" y="1347531"/>
                    <a:pt x="427488" y="1321898"/>
                  </a:cubicBezTo>
                  <a:cubicBezTo>
                    <a:pt x="415258" y="1204627"/>
                    <a:pt x="401608" y="1119778"/>
                    <a:pt x="379863" y="1039120"/>
                  </a:cubicBezTo>
                  <a:cubicBezTo>
                    <a:pt x="324389" y="833314"/>
                    <a:pt x="262934" y="652377"/>
                    <a:pt x="145605" y="334870"/>
                  </a:cubicBezTo>
                  <a:cubicBezTo>
                    <a:pt x="136709" y="310801"/>
                    <a:pt x="129574" y="290122"/>
                    <a:pt x="115249" y="247650"/>
                  </a:cubicBezTo>
                  <a:cubicBezTo>
                    <a:pt x="111210" y="235677"/>
                    <a:pt x="111077" y="235677"/>
                    <a:pt x="109591" y="231286"/>
                  </a:cubicBezTo>
                  <a:cubicBezTo>
                    <a:pt x="85102" y="158858"/>
                    <a:pt x="69891" y="117824"/>
                    <a:pt x="50060" y="74419"/>
                  </a:cubicBezTo>
                  <a:cubicBezTo>
                    <a:pt x="48526" y="71056"/>
                    <a:pt x="39430" y="44358"/>
                    <a:pt x="36667" y="37214"/>
                  </a:cubicBezTo>
                  <a:cubicBezTo>
                    <a:pt x="30114" y="20279"/>
                    <a:pt x="23732" y="8163"/>
                    <a:pt x="16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502887" y="3664530"/>
              <a:ext cx="349749" cy="531038"/>
            </a:xfrm>
            <a:custGeom>
              <a:rect b="b" l="l" r="r" t="t"/>
              <a:pathLst>
                <a:path extrusionOk="0" h="531038" w="349749">
                  <a:moveTo>
                    <a:pt x="345292" y="530350"/>
                  </a:moveTo>
                  <a:cubicBezTo>
                    <a:pt x="357512" y="530417"/>
                    <a:pt x="341148" y="396714"/>
                    <a:pt x="337272" y="377788"/>
                  </a:cubicBezTo>
                  <a:cubicBezTo>
                    <a:pt x="309325" y="241447"/>
                    <a:pt x="236278" y="146150"/>
                    <a:pt x="120654" y="69607"/>
                  </a:cubicBezTo>
                  <a:cubicBezTo>
                    <a:pt x="109272" y="62072"/>
                    <a:pt x="7597" y="-6260"/>
                    <a:pt x="328" y="465"/>
                  </a:cubicBezTo>
                  <a:cubicBezTo>
                    <a:pt x="-1144" y="1827"/>
                    <a:pt x="2720" y="3808"/>
                    <a:pt x="4392" y="4913"/>
                  </a:cubicBezTo>
                  <a:cubicBezTo>
                    <a:pt x="23179" y="17353"/>
                    <a:pt x="35828" y="32812"/>
                    <a:pt x="49179" y="51652"/>
                  </a:cubicBezTo>
                  <a:cubicBezTo>
                    <a:pt x="77773" y="92000"/>
                    <a:pt x="117721" y="134301"/>
                    <a:pt x="136247" y="180287"/>
                  </a:cubicBezTo>
                  <a:cubicBezTo>
                    <a:pt x="153287" y="222578"/>
                    <a:pt x="163126" y="276595"/>
                    <a:pt x="188015" y="314923"/>
                  </a:cubicBezTo>
                  <a:cubicBezTo>
                    <a:pt x="218362" y="361653"/>
                    <a:pt x="261034" y="397943"/>
                    <a:pt x="293142" y="443244"/>
                  </a:cubicBezTo>
                  <a:cubicBezTo>
                    <a:pt x="312859" y="471057"/>
                    <a:pt x="328795" y="499127"/>
                    <a:pt x="344825" y="528731"/>
                  </a:cubicBezTo>
                  <a:cubicBezTo>
                    <a:pt x="346978" y="532703"/>
                    <a:pt x="343273" y="530341"/>
                    <a:pt x="345292" y="53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633113" y="4255535"/>
              <a:ext cx="309080" cy="161443"/>
            </a:xfrm>
            <a:custGeom>
              <a:rect b="b" l="l" r="r" t="t"/>
              <a:pathLst>
                <a:path extrusionOk="0" h="161443" w="309080">
                  <a:moveTo>
                    <a:pt x="16069" y="0"/>
                  </a:moveTo>
                  <a:cubicBezTo>
                    <a:pt x="16507" y="1962"/>
                    <a:pt x="16183" y="3886"/>
                    <a:pt x="15173" y="5953"/>
                  </a:cubicBezTo>
                  <a:cubicBezTo>
                    <a:pt x="13592" y="9211"/>
                    <a:pt x="10839" y="12525"/>
                    <a:pt x="8334" y="13392"/>
                  </a:cubicBezTo>
                  <a:cubicBezTo>
                    <a:pt x="5258" y="14459"/>
                    <a:pt x="4096" y="12563"/>
                    <a:pt x="2972" y="10716"/>
                  </a:cubicBezTo>
                  <a:cubicBezTo>
                    <a:pt x="3229" y="12592"/>
                    <a:pt x="1505" y="13611"/>
                    <a:pt x="0" y="14583"/>
                  </a:cubicBezTo>
                  <a:cubicBezTo>
                    <a:pt x="1076" y="14926"/>
                    <a:pt x="2362" y="15412"/>
                    <a:pt x="3267" y="15773"/>
                  </a:cubicBezTo>
                  <a:cubicBezTo>
                    <a:pt x="4715" y="16345"/>
                    <a:pt x="5734" y="16840"/>
                    <a:pt x="6544" y="17269"/>
                  </a:cubicBezTo>
                  <a:cubicBezTo>
                    <a:pt x="10687" y="21641"/>
                    <a:pt x="17926" y="25270"/>
                    <a:pt x="29166" y="29766"/>
                  </a:cubicBezTo>
                  <a:cubicBezTo>
                    <a:pt x="34271" y="31813"/>
                    <a:pt x="39919" y="33976"/>
                    <a:pt x="46730" y="36319"/>
                  </a:cubicBezTo>
                  <a:cubicBezTo>
                    <a:pt x="51235" y="37862"/>
                    <a:pt x="76010" y="45901"/>
                    <a:pt x="79772" y="47330"/>
                  </a:cubicBezTo>
                  <a:cubicBezTo>
                    <a:pt x="154115" y="75600"/>
                    <a:pt x="283969" y="138389"/>
                    <a:pt x="288427" y="153886"/>
                  </a:cubicBezTo>
                  <a:cubicBezTo>
                    <a:pt x="290027" y="159448"/>
                    <a:pt x="295961" y="162630"/>
                    <a:pt x="301523" y="161030"/>
                  </a:cubicBezTo>
                  <a:cubicBezTo>
                    <a:pt x="307086" y="159439"/>
                    <a:pt x="310267" y="153791"/>
                    <a:pt x="308667" y="148237"/>
                  </a:cubicBezTo>
                  <a:cubicBezTo>
                    <a:pt x="301180" y="122215"/>
                    <a:pt x="175155" y="61131"/>
                    <a:pt x="87211" y="27680"/>
                  </a:cubicBezTo>
                  <a:cubicBezTo>
                    <a:pt x="82915" y="26051"/>
                    <a:pt x="57664" y="17783"/>
                    <a:pt x="53578" y="16373"/>
                  </a:cubicBezTo>
                  <a:cubicBezTo>
                    <a:pt x="47063" y="14135"/>
                    <a:pt x="41653" y="12316"/>
                    <a:pt x="36909" y="10420"/>
                  </a:cubicBezTo>
                  <a:cubicBezTo>
                    <a:pt x="28499" y="7058"/>
                    <a:pt x="22927" y="3981"/>
                    <a:pt x="21727" y="2677"/>
                  </a:cubicBezTo>
                  <a:cubicBezTo>
                    <a:pt x="20841" y="1714"/>
                    <a:pt x="17507" y="895"/>
                    <a:pt x="16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287063" y="3837744"/>
              <a:ext cx="379620" cy="439743"/>
            </a:xfrm>
            <a:custGeom>
              <a:rect b="b" l="l" r="r" t="t"/>
              <a:pathLst>
                <a:path extrusionOk="0" h="439743" w="379620">
                  <a:moveTo>
                    <a:pt x="379560" y="434613"/>
                  </a:moveTo>
                  <a:cubicBezTo>
                    <a:pt x="369425" y="417201"/>
                    <a:pt x="342355" y="392474"/>
                    <a:pt x="327915" y="372795"/>
                  </a:cubicBezTo>
                  <a:cubicBezTo>
                    <a:pt x="289653" y="320656"/>
                    <a:pt x="230769" y="278412"/>
                    <a:pt x="182361" y="237416"/>
                  </a:cubicBezTo>
                  <a:cubicBezTo>
                    <a:pt x="140824" y="202241"/>
                    <a:pt x="113030" y="157435"/>
                    <a:pt x="81037" y="114830"/>
                  </a:cubicBezTo>
                  <a:cubicBezTo>
                    <a:pt x="56650" y="82349"/>
                    <a:pt x="39183" y="42345"/>
                    <a:pt x="11695" y="12465"/>
                  </a:cubicBezTo>
                  <a:cubicBezTo>
                    <a:pt x="8192" y="8654"/>
                    <a:pt x="7236" y="-1289"/>
                    <a:pt x="2263" y="139"/>
                  </a:cubicBezTo>
                  <a:cubicBezTo>
                    <a:pt x="807" y="558"/>
                    <a:pt x="1021" y="6778"/>
                    <a:pt x="980" y="7045"/>
                  </a:cubicBezTo>
                  <a:cubicBezTo>
                    <a:pt x="-4258" y="41163"/>
                    <a:pt x="12567" y="87112"/>
                    <a:pt x="26216" y="117516"/>
                  </a:cubicBezTo>
                  <a:cubicBezTo>
                    <a:pt x="62926" y="199278"/>
                    <a:pt x="87624" y="268440"/>
                    <a:pt x="161548" y="331047"/>
                  </a:cubicBezTo>
                  <a:cubicBezTo>
                    <a:pt x="181926" y="348306"/>
                    <a:pt x="208176" y="357517"/>
                    <a:pt x="228366" y="374615"/>
                  </a:cubicBezTo>
                  <a:cubicBezTo>
                    <a:pt x="252657" y="395189"/>
                    <a:pt x="282424" y="410000"/>
                    <a:pt x="307636" y="429650"/>
                  </a:cubicBezTo>
                  <a:cubicBezTo>
                    <a:pt x="313618" y="434308"/>
                    <a:pt x="348765" y="441280"/>
                    <a:pt x="355175" y="439442"/>
                  </a:cubicBezTo>
                  <a:cubicBezTo>
                    <a:pt x="359214" y="438280"/>
                    <a:pt x="380912" y="436946"/>
                    <a:pt x="379560" y="4346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942190" y="3687690"/>
              <a:ext cx="141301" cy="825288"/>
            </a:xfrm>
            <a:custGeom>
              <a:rect b="b" l="l" r="r" t="t"/>
              <a:pathLst>
                <a:path extrusionOk="0" h="825288" w="141301">
                  <a:moveTo>
                    <a:pt x="29251" y="824773"/>
                  </a:moveTo>
                  <a:cubicBezTo>
                    <a:pt x="29670" y="829212"/>
                    <a:pt x="25822" y="803704"/>
                    <a:pt x="25432" y="797655"/>
                  </a:cubicBezTo>
                  <a:cubicBezTo>
                    <a:pt x="24298" y="780139"/>
                    <a:pt x="27965" y="761565"/>
                    <a:pt x="25670" y="744239"/>
                  </a:cubicBezTo>
                  <a:cubicBezTo>
                    <a:pt x="19059" y="694318"/>
                    <a:pt x="23841" y="629948"/>
                    <a:pt x="35157" y="580990"/>
                  </a:cubicBezTo>
                  <a:cubicBezTo>
                    <a:pt x="56569" y="488350"/>
                    <a:pt x="85820" y="396539"/>
                    <a:pt x="114900" y="305851"/>
                  </a:cubicBezTo>
                  <a:cubicBezTo>
                    <a:pt x="131807" y="253101"/>
                    <a:pt x="130807" y="198838"/>
                    <a:pt x="138970" y="144964"/>
                  </a:cubicBezTo>
                  <a:cubicBezTo>
                    <a:pt x="144761" y="106740"/>
                    <a:pt x="138817" y="71136"/>
                    <a:pt x="131493" y="33274"/>
                  </a:cubicBezTo>
                  <a:cubicBezTo>
                    <a:pt x="131150" y="31483"/>
                    <a:pt x="125092" y="517"/>
                    <a:pt x="123034" y="51"/>
                  </a:cubicBezTo>
                  <a:cubicBezTo>
                    <a:pt x="116110" y="-1559"/>
                    <a:pt x="106299" y="35570"/>
                    <a:pt x="104680" y="40189"/>
                  </a:cubicBezTo>
                  <a:cubicBezTo>
                    <a:pt x="90125" y="81604"/>
                    <a:pt x="70561" y="122323"/>
                    <a:pt x="60646" y="165195"/>
                  </a:cubicBezTo>
                  <a:cubicBezTo>
                    <a:pt x="51892" y="203086"/>
                    <a:pt x="29585" y="236671"/>
                    <a:pt x="23774" y="276723"/>
                  </a:cubicBezTo>
                  <a:cubicBezTo>
                    <a:pt x="9334" y="376269"/>
                    <a:pt x="2343" y="477615"/>
                    <a:pt x="1495" y="578256"/>
                  </a:cubicBezTo>
                  <a:cubicBezTo>
                    <a:pt x="1200" y="612937"/>
                    <a:pt x="14668" y="726170"/>
                    <a:pt x="0" y="750145"/>
                  </a:cubicBezTo>
                  <a:lnTo>
                    <a:pt x="29251" y="82477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1083304" y="3808620"/>
              <a:ext cx="300599" cy="1051239"/>
            </a:xfrm>
            <a:custGeom>
              <a:rect b="b" l="l" r="r" t="t"/>
              <a:pathLst>
                <a:path extrusionOk="0" h="1051239" w="300599">
                  <a:moveTo>
                    <a:pt x="17459" y="1049810"/>
                  </a:moveTo>
                  <a:cubicBezTo>
                    <a:pt x="25822" y="1062954"/>
                    <a:pt x="9753" y="981696"/>
                    <a:pt x="9401" y="960751"/>
                  </a:cubicBezTo>
                  <a:cubicBezTo>
                    <a:pt x="8372" y="900229"/>
                    <a:pt x="18354" y="835202"/>
                    <a:pt x="30918" y="775785"/>
                  </a:cubicBezTo>
                  <a:cubicBezTo>
                    <a:pt x="39395" y="735637"/>
                    <a:pt x="71923" y="702462"/>
                    <a:pt x="88839" y="667429"/>
                  </a:cubicBezTo>
                  <a:cubicBezTo>
                    <a:pt x="117366" y="608345"/>
                    <a:pt x="156276" y="554253"/>
                    <a:pt x="184670" y="495445"/>
                  </a:cubicBezTo>
                  <a:cubicBezTo>
                    <a:pt x="205768" y="451735"/>
                    <a:pt x="211121" y="397500"/>
                    <a:pt x="233447" y="355828"/>
                  </a:cubicBezTo>
                  <a:cubicBezTo>
                    <a:pt x="256174" y="313442"/>
                    <a:pt x="280939" y="261721"/>
                    <a:pt x="280996" y="213553"/>
                  </a:cubicBezTo>
                  <a:cubicBezTo>
                    <a:pt x="281063" y="168223"/>
                    <a:pt x="285492" y="117455"/>
                    <a:pt x="293827" y="72916"/>
                  </a:cubicBezTo>
                  <a:cubicBezTo>
                    <a:pt x="296808" y="56971"/>
                    <a:pt x="299599" y="40236"/>
                    <a:pt x="298484" y="23977"/>
                  </a:cubicBezTo>
                  <a:cubicBezTo>
                    <a:pt x="297951" y="16119"/>
                    <a:pt x="304333" y="-2931"/>
                    <a:pt x="297189" y="383"/>
                  </a:cubicBezTo>
                  <a:cubicBezTo>
                    <a:pt x="295265" y="1279"/>
                    <a:pt x="294598" y="43684"/>
                    <a:pt x="292531" y="49323"/>
                  </a:cubicBezTo>
                  <a:cubicBezTo>
                    <a:pt x="279758" y="84308"/>
                    <a:pt x="249954" y="130495"/>
                    <a:pt x="227885" y="160032"/>
                  </a:cubicBezTo>
                  <a:cubicBezTo>
                    <a:pt x="192138" y="207886"/>
                    <a:pt x="135950" y="244557"/>
                    <a:pt x="106479" y="299554"/>
                  </a:cubicBezTo>
                  <a:cubicBezTo>
                    <a:pt x="45319" y="413645"/>
                    <a:pt x="23469" y="555148"/>
                    <a:pt x="24583" y="683602"/>
                  </a:cubicBezTo>
                  <a:cubicBezTo>
                    <a:pt x="24983" y="730332"/>
                    <a:pt x="19802" y="766432"/>
                    <a:pt x="19802" y="766432"/>
                  </a:cubicBezTo>
                  <a:cubicBezTo>
                    <a:pt x="19802" y="766432"/>
                    <a:pt x="-23146" y="986002"/>
                    <a:pt x="17459" y="10498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259396" y="4451460"/>
              <a:ext cx="755570" cy="317914"/>
            </a:xfrm>
            <a:custGeom>
              <a:rect b="b" l="l" r="r" t="t"/>
              <a:pathLst>
                <a:path extrusionOk="0" h="317914" w="755570">
                  <a:moveTo>
                    <a:pt x="753508" y="303662"/>
                  </a:moveTo>
                  <a:cubicBezTo>
                    <a:pt x="752184" y="307443"/>
                    <a:pt x="758108" y="324503"/>
                    <a:pt x="746440" y="315149"/>
                  </a:cubicBezTo>
                  <a:cubicBezTo>
                    <a:pt x="716122" y="290841"/>
                    <a:pt x="628873" y="282316"/>
                    <a:pt x="616195" y="280840"/>
                  </a:cubicBezTo>
                  <a:cubicBezTo>
                    <a:pt x="492999" y="266505"/>
                    <a:pt x="354896" y="241968"/>
                    <a:pt x="245457" y="180904"/>
                  </a:cubicBezTo>
                  <a:cubicBezTo>
                    <a:pt x="181853" y="145413"/>
                    <a:pt x="109476" y="111562"/>
                    <a:pt x="57228" y="59803"/>
                  </a:cubicBezTo>
                  <a:cubicBezTo>
                    <a:pt x="38813" y="41563"/>
                    <a:pt x="-16805" y="-11711"/>
                    <a:pt x="4983" y="2329"/>
                  </a:cubicBezTo>
                  <a:cubicBezTo>
                    <a:pt x="65950" y="41619"/>
                    <a:pt x="172935" y="75243"/>
                    <a:pt x="234709" y="88016"/>
                  </a:cubicBezTo>
                  <a:cubicBezTo>
                    <a:pt x="288205" y="99074"/>
                    <a:pt x="346971" y="98798"/>
                    <a:pt x="398825" y="116819"/>
                  </a:cubicBezTo>
                  <a:cubicBezTo>
                    <a:pt x="487979" y="147814"/>
                    <a:pt x="563493" y="204049"/>
                    <a:pt x="645142" y="248274"/>
                  </a:cubicBezTo>
                  <a:cubicBezTo>
                    <a:pt x="670135" y="261819"/>
                    <a:pt x="738868" y="276925"/>
                    <a:pt x="754194" y="294375"/>
                  </a:cubicBezTo>
                  <a:cubicBezTo>
                    <a:pt x="757061" y="297642"/>
                    <a:pt x="754755" y="300137"/>
                    <a:pt x="753508" y="3036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1000288" y="4745719"/>
              <a:ext cx="104008" cy="131922"/>
            </a:xfrm>
            <a:custGeom>
              <a:rect b="b" l="l" r="r" t="t"/>
              <a:pathLst>
                <a:path extrusionOk="0" h="131922" w="104008">
                  <a:moveTo>
                    <a:pt x="11739" y="58"/>
                  </a:moveTo>
                  <a:cubicBezTo>
                    <a:pt x="9091" y="-246"/>
                    <a:pt x="6253" y="658"/>
                    <a:pt x="3995" y="2439"/>
                  </a:cubicBezTo>
                  <a:cubicBezTo>
                    <a:pt x="-510" y="6002"/>
                    <a:pt x="-1348" y="12517"/>
                    <a:pt x="2214" y="17022"/>
                  </a:cubicBezTo>
                  <a:cubicBezTo>
                    <a:pt x="5176" y="20766"/>
                    <a:pt x="8463" y="24604"/>
                    <a:pt x="12034" y="28633"/>
                  </a:cubicBezTo>
                  <a:cubicBezTo>
                    <a:pt x="19073" y="36568"/>
                    <a:pt x="25931" y="43606"/>
                    <a:pt x="38523" y="56313"/>
                  </a:cubicBezTo>
                  <a:cubicBezTo>
                    <a:pt x="53392" y="71305"/>
                    <a:pt x="57240" y="75353"/>
                    <a:pt x="63527" y="82211"/>
                  </a:cubicBezTo>
                  <a:cubicBezTo>
                    <a:pt x="65860" y="84755"/>
                    <a:pt x="66975" y="88108"/>
                    <a:pt x="68889" y="90841"/>
                  </a:cubicBezTo>
                  <a:cubicBezTo>
                    <a:pt x="75919" y="98756"/>
                    <a:pt x="80548" y="106319"/>
                    <a:pt x="83472" y="113463"/>
                  </a:cubicBezTo>
                  <a:cubicBezTo>
                    <a:pt x="83901" y="113901"/>
                    <a:pt x="84777" y="113711"/>
                    <a:pt x="84958" y="114358"/>
                  </a:cubicBezTo>
                  <a:cubicBezTo>
                    <a:pt x="85739" y="117092"/>
                    <a:pt x="88082" y="124617"/>
                    <a:pt x="88234" y="125074"/>
                  </a:cubicBezTo>
                  <a:cubicBezTo>
                    <a:pt x="89139" y="127741"/>
                    <a:pt x="89482" y="129255"/>
                    <a:pt x="90025" y="131027"/>
                  </a:cubicBezTo>
                  <a:cubicBezTo>
                    <a:pt x="92330" y="131456"/>
                    <a:pt x="93892" y="131922"/>
                    <a:pt x="93892" y="131922"/>
                  </a:cubicBezTo>
                  <a:cubicBezTo>
                    <a:pt x="93892" y="131922"/>
                    <a:pt x="94188" y="130379"/>
                    <a:pt x="96274" y="128046"/>
                  </a:cubicBezTo>
                  <a:cubicBezTo>
                    <a:pt x="96655" y="128360"/>
                    <a:pt x="97150" y="128065"/>
                    <a:pt x="97169" y="128646"/>
                  </a:cubicBezTo>
                  <a:cubicBezTo>
                    <a:pt x="97159" y="128388"/>
                    <a:pt x="104017" y="131922"/>
                    <a:pt x="104008" y="131922"/>
                  </a:cubicBezTo>
                  <a:cubicBezTo>
                    <a:pt x="104084" y="131198"/>
                    <a:pt x="99302" y="128951"/>
                    <a:pt x="96569" y="127750"/>
                  </a:cubicBezTo>
                  <a:cubicBezTo>
                    <a:pt x="97540" y="126750"/>
                    <a:pt x="97655" y="125788"/>
                    <a:pt x="100141" y="124474"/>
                  </a:cubicBezTo>
                  <a:cubicBezTo>
                    <a:pt x="102484" y="120597"/>
                    <a:pt x="102360" y="120549"/>
                    <a:pt x="102522" y="119121"/>
                  </a:cubicBezTo>
                  <a:cubicBezTo>
                    <a:pt x="102693" y="118140"/>
                    <a:pt x="102846" y="117425"/>
                    <a:pt x="102817" y="116444"/>
                  </a:cubicBezTo>
                  <a:cubicBezTo>
                    <a:pt x="102789" y="115311"/>
                    <a:pt x="101988" y="114472"/>
                    <a:pt x="101627" y="113463"/>
                  </a:cubicBezTo>
                  <a:cubicBezTo>
                    <a:pt x="101379" y="112587"/>
                    <a:pt x="98922" y="101614"/>
                    <a:pt x="98359" y="100071"/>
                  </a:cubicBezTo>
                  <a:cubicBezTo>
                    <a:pt x="93892" y="87765"/>
                    <a:pt x="87625" y="77306"/>
                    <a:pt x="79005" y="67924"/>
                  </a:cubicBezTo>
                  <a:cubicBezTo>
                    <a:pt x="72461" y="60780"/>
                    <a:pt x="68499" y="56942"/>
                    <a:pt x="53411" y="41730"/>
                  </a:cubicBezTo>
                  <a:cubicBezTo>
                    <a:pt x="41076" y="29290"/>
                    <a:pt x="34513" y="22194"/>
                    <a:pt x="27808" y="14641"/>
                  </a:cubicBezTo>
                  <a:cubicBezTo>
                    <a:pt x="24484" y="10888"/>
                    <a:pt x="21293" y="7345"/>
                    <a:pt x="18588" y="3925"/>
                  </a:cubicBezTo>
                  <a:cubicBezTo>
                    <a:pt x="16806" y="1678"/>
                    <a:pt x="14387" y="363"/>
                    <a:pt x="11739" y="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6" name="Google Shape;306;p32"/>
          <p:cNvSpPr/>
          <p:nvPr/>
        </p:nvSpPr>
        <p:spPr>
          <a:xfrm flipH="1" rot="10800000">
            <a:off x="10388525" y="-37125"/>
            <a:ext cx="789900" cy="12459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32"/>
          <p:cNvSpPr/>
          <p:nvPr/>
        </p:nvSpPr>
        <p:spPr>
          <a:xfrm flipH="1" rot="10800000">
            <a:off x="10742430" y="-37141"/>
            <a:ext cx="634500" cy="10008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8" name="Google Shape;308;p32"/>
          <p:cNvGrpSpPr/>
          <p:nvPr/>
        </p:nvGrpSpPr>
        <p:grpSpPr>
          <a:xfrm rot="10800000">
            <a:off x="10954287" y="-37261"/>
            <a:ext cx="833491" cy="930000"/>
            <a:chOff x="6415621" y="443747"/>
            <a:chExt cx="1388458" cy="1549225"/>
          </a:xfrm>
        </p:grpSpPr>
        <p:sp>
          <p:nvSpPr>
            <p:cNvPr id="309" name="Google Shape;309;p32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0" name="Google Shape;320;p32"/>
          <p:cNvSpPr/>
          <p:nvPr/>
        </p:nvSpPr>
        <p:spPr>
          <a:xfrm flipH="1">
            <a:off x="11499180" y="-83400"/>
            <a:ext cx="767420" cy="764330"/>
          </a:xfrm>
          <a:custGeom>
            <a:rect b="b" l="l" r="r" t="t"/>
            <a:pathLst>
              <a:path extrusionOk="0" h="943617" w="947432">
                <a:moveTo>
                  <a:pt x="409870" y="643"/>
                </a:moveTo>
                <a:cubicBezTo>
                  <a:pt x="412975" y="-1634"/>
                  <a:pt x="402622" y="2805"/>
                  <a:pt x="398859" y="3615"/>
                </a:cubicBezTo>
                <a:cubicBezTo>
                  <a:pt x="391716" y="5167"/>
                  <a:pt x="384619" y="6558"/>
                  <a:pt x="377428" y="7786"/>
                </a:cubicBezTo>
                <a:cubicBezTo>
                  <a:pt x="357244" y="11216"/>
                  <a:pt x="336566" y="18483"/>
                  <a:pt x="316106" y="19988"/>
                </a:cubicBezTo>
                <a:cubicBezTo>
                  <a:pt x="254213" y="24541"/>
                  <a:pt x="182784" y="41953"/>
                  <a:pt x="127692" y="70585"/>
                </a:cubicBezTo>
                <a:cubicBezTo>
                  <a:pt x="122053" y="73519"/>
                  <a:pt x="82505" y="95950"/>
                  <a:pt x="78581" y="100351"/>
                </a:cubicBezTo>
                <a:cubicBezTo>
                  <a:pt x="71952" y="98532"/>
                  <a:pt x="60874" y="95293"/>
                  <a:pt x="59826" y="94997"/>
                </a:cubicBezTo>
                <a:cubicBezTo>
                  <a:pt x="36414" y="88244"/>
                  <a:pt x="22574" y="82644"/>
                  <a:pt x="11906" y="75052"/>
                </a:cubicBezTo>
                <a:lnTo>
                  <a:pt x="0" y="92016"/>
                </a:lnTo>
                <a:cubicBezTo>
                  <a:pt x="13040" y="101303"/>
                  <a:pt x="28689" y="107590"/>
                  <a:pt x="54168" y="114943"/>
                </a:cubicBezTo>
                <a:cubicBezTo>
                  <a:pt x="54883" y="115143"/>
                  <a:pt x="62836" y="117315"/>
                  <a:pt x="66075" y="118210"/>
                </a:cubicBezTo>
                <a:cubicBezTo>
                  <a:pt x="67151" y="119467"/>
                  <a:pt x="68075" y="120544"/>
                  <a:pt x="69942" y="122677"/>
                </a:cubicBezTo>
                <a:cubicBezTo>
                  <a:pt x="74533" y="127916"/>
                  <a:pt x="79610" y="133888"/>
                  <a:pt x="85125" y="140537"/>
                </a:cubicBezTo>
                <a:cubicBezTo>
                  <a:pt x="100889" y="159539"/>
                  <a:pt x="116576" y="179932"/>
                  <a:pt x="131264" y="200963"/>
                </a:cubicBezTo>
                <a:cubicBezTo>
                  <a:pt x="141903" y="216194"/>
                  <a:pt x="149571" y="230319"/>
                  <a:pt x="158048" y="244721"/>
                </a:cubicBezTo>
                <a:cubicBezTo>
                  <a:pt x="157562" y="246864"/>
                  <a:pt x="157401" y="249074"/>
                  <a:pt x="156858" y="250969"/>
                </a:cubicBezTo>
                <a:cubicBezTo>
                  <a:pt x="150885" y="272048"/>
                  <a:pt x="145952" y="294289"/>
                  <a:pt x="141084" y="315854"/>
                </a:cubicBezTo>
                <a:cubicBezTo>
                  <a:pt x="126682" y="379671"/>
                  <a:pt x="133407" y="452547"/>
                  <a:pt x="144951" y="516183"/>
                </a:cubicBezTo>
                <a:cubicBezTo>
                  <a:pt x="146009" y="521993"/>
                  <a:pt x="138827" y="576220"/>
                  <a:pt x="140494" y="576905"/>
                </a:cubicBezTo>
                <a:cubicBezTo>
                  <a:pt x="141941" y="577496"/>
                  <a:pt x="145142" y="568647"/>
                  <a:pt x="145256" y="568266"/>
                </a:cubicBezTo>
                <a:cubicBezTo>
                  <a:pt x="152419" y="544797"/>
                  <a:pt x="155505" y="520222"/>
                  <a:pt x="166087" y="497724"/>
                </a:cubicBezTo>
                <a:cubicBezTo>
                  <a:pt x="192519" y="441536"/>
                  <a:pt x="194920" y="359459"/>
                  <a:pt x="184842" y="295918"/>
                </a:cubicBezTo>
                <a:cubicBezTo>
                  <a:pt x="184937" y="296146"/>
                  <a:pt x="185042" y="296280"/>
                  <a:pt x="185137" y="296508"/>
                </a:cubicBezTo>
                <a:cubicBezTo>
                  <a:pt x="205635" y="344267"/>
                  <a:pt x="222694" y="388425"/>
                  <a:pt x="234848" y="426287"/>
                </a:cubicBezTo>
                <a:cubicBezTo>
                  <a:pt x="239401" y="440469"/>
                  <a:pt x="243011" y="452966"/>
                  <a:pt x="245859" y="463491"/>
                </a:cubicBezTo>
                <a:cubicBezTo>
                  <a:pt x="246850" y="467158"/>
                  <a:pt x="234144" y="614253"/>
                  <a:pt x="265071" y="711608"/>
                </a:cubicBezTo>
                <a:cubicBezTo>
                  <a:pt x="271510" y="731858"/>
                  <a:pt x="285864" y="753261"/>
                  <a:pt x="291894" y="773644"/>
                </a:cubicBezTo>
                <a:cubicBezTo>
                  <a:pt x="292503" y="775711"/>
                  <a:pt x="309248" y="799171"/>
                  <a:pt x="310448" y="798657"/>
                </a:cubicBezTo>
                <a:cubicBezTo>
                  <a:pt x="318411" y="795313"/>
                  <a:pt x="318821" y="752889"/>
                  <a:pt x="320869" y="745669"/>
                </a:cubicBezTo>
                <a:cubicBezTo>
                  <a:pt x="337623" y="686614"/>
                  <a:pt x="312391" y="605109"/>
                  <a:pt x="297351" y="547730"/>
                </a:cubicBezTo>
                <a:cubicBezTo>
                  <a:pt x="294570" y="537119"/>
                  <a:pt x="280225" y="498772"/>
                  <a:pt x="269081" y="471530"/>
                </a:cubicBezTo>
                <a:cubicBezTo>
                  <a:pt x="269052" y="471435"/>
                  <a:pt x="268586" y="469901"/>
                  <a:pt x="268481" y="469444"/>
                </a:cubicBezTo>
                <a:cubicBezTo>
                  <a:pt x="268433" y="469340"/>
                  <a:pt x="268529" y="469264"/>
                  <a:pt x="268481" y="469149"/>
                </a:cubicBezTo>
                <a:cubicBezTo>
                  <a:pt x="267891" y="466606"/>
                  <a:pt x="266652" y="461282"/>
                  <a:pt x="265804" y="458138"/>
                </a:cubicBezTo>
                <a:cubicBezTo>
                  <a:pt x="262871" y="447289"/>
                  <a:pt x="259147" y="434526"/>
                  <a:pt x="254489" y="420038"/>
                </a:cubicBezTo>
                <a:cubicBezTo>
                  <a:pt x="241240" y="378757"/>
                  <a:pt x="223285" y="331551"/>
                  <a:pt x="200320" y="278944"/>
                </a:cubicBezTo>
                <a:cubicBezTo>
                  <a:pt x="197672" y="272887"/>
                  <a:pt x="194872" y="266495"/>
                  <a:pt x="191691" y="260199"/>
                </a:cubicBezTo>
                <a:cubicBezTo>
                  <a:pt x="180222" y="237501"/>
                  <a:pt x="165411" y="213641"/>
                  <a:pt x="148228" y="189057"/>
                </a:cubicBezTo>
                <a:cubicBezTo>
                  <a:pt x="133474" y="167930"/>
                  <a:pt x="117586" y="147442"/>
                  <a:pt x="101793" y="128335"/>
                </a:cubicBezTo>
                <a:cubicBezTo>
                  <a:pt x="106185" y="129583"/>
                  <a:pt x="110623" y="130783"/>
                  <a:pt x="113404" y="131612"/>
                </a:cubicBezTo>
                <a:cubicBezTo>
                  <a:pt x="139512" y="139422"/>
                  <a:pt x="163487" y="147937"/>
                  <a:pt x="188414" y="158691"/>
                </a:cubicBezTo>
                <a:cubicBezTo>
                  <a:pt x="244469" y="182885"/>
                  <a:pt x="302638" y="215327"/>
                  <a:pt x="354501" y="250074"/>
                </a:cubicBezTo>
                <a:cubicBezTo>
                  <a:pt x="350291" y="262313"/>
                  <a:pt x="345129" y="289793"/>
                  <a:pt x="346167" y="303357"/>
                </a:cubicBezTo>
                <a:cubicBezTo>
                  <a:pt x="351301" y="370308"/>
                  <a:pt x="370751" y="430106"/>
                  <a:pt x="383972" y="495047"/>
                </a:cubicBezTo>
                <a:cubicBezTo>
                  <a:pt x="387972" y="514697"/>
                  <a:pt x="396287" y="535415"/>
                  <a:pt x="406298" y="552788"/>
                </a:cubicBezTo>
                <a:cubicBezTo>
                  <a:pt x="406841" y="553731"/>
                  <a:pt x="413575" y="564742"/>
                  <a:pt x="414633" y="563504"/>
                </a:cubicBezTo>
                <a:cubicBezTo>
                  <a:pt x="419195" y="558189"/>
                  <a:pt x="400993" y="498486"/>
                  <a:pt x="400345" y="489990"/>
                </a:cubicBezTo>
                <a:cubicBezTo>
                  <a:pt x="396640" y="441612"/>
                  <a:pt x="400259" y="321845"/>
                  <a:pt x="374151" y="264066"/>
                </a:cubicBezTo>
                <a:cubicBezTo>
                  <a:pt x="409346" y="289012"/>
                  <a:pt x="441674" y="314549"/>
                  <a:pt x="464934" y="339371"/>
                </a:cubicBezTo>
                <a:cubicBezTo>
                  <a:pt x="510645" y="388148"/>
                  <a:pt x="533590" y="432535"/>
                  <a:pt x="570900" y="528976"/>
                </a:cubicBezTo>
                <a:cubicBezTo>
                  <a:pt x="581777" y="557084"/>
                  <a:pt x="583635" y="561351"/>
                  <a:pt x="588464" y="573333"/>
                </a:cubicBezTo>
                <a:cubicBezTo>
                  <a:pt x="590045" y="577239"/>
                  <a:pt x="591883" y="581049"/>
                  <a:pt x="593522" y="584935"/>
                </a:cubicBezTo>
                <a:cubicBezTo>
                  <a:pt x="592674" y="589183"/>
                  <a:pt x="591903" y="593974"/>
                  <a:pt x="591140" y="596251"/>
                </a:cubicBezTo>
                <a:cubicBezTo>
                  <a:pt x="585968" y="611767"/>
                  <a:pt x="577882" y="625235"/>
                  <a:pt x="570004" y="639408"/>
                </a:cubicBezTo>
                <a:cubicBezTo>
                  <a:pt x="540925" y="691767"/>
                  <a:pt x="516731" y="754108"/>
                  <a:pt x="516731" y="814726"/>
                </a:cubicBezTo>
                <a:cubicBezTo>
                  <a:pt x="516731" y="841462"/>
                  <a:pt x="521189" y="867675"/>
                  <a:pt x="521189" y="894202"/>
                </a:cubicBezTo>
                <a:cubicBezTo>
                  <a:pt x="521189" y="899803"/>
                  <a:pt x="520303" y="910871"/>
                  <a:pt x="520303" y="910871"/>
                </a:cubicBezTo>
                <a:cubicBezTo>
                  <a:pt x="520303" y="910871"/>
                  <a:pt x="527094" y="887144"/>
                  <a:pt x="533400" y="876638"/>
                </a:cubicBezTo>
                <a:cubicBezTo>
                  <a:pt x="546335" y="855074"/>
                  <a:pt x="551907" y="832909"/>
                  <a:pt x="561975" y="810268"/>
                </a:cubicBezTo>
                <a:cubicBezTo>
                  <a:pt x="580520" y="768520"/>
                  <a:pt x="609238" y="683624"/>
                  <a:pt x="610486" y="621844"/>
                </a:cubicBezTo>
                <a:cubicBezTo>
                  <a:pt x="622935" y="646685"/>
                  <a:pt x="636203" y="669584"/>
                  <a:pt x="649481" y="690015"/>
                </a:cubicBezTo>
                <a:cubicBezTo>
                  <a:pt x="654263" y="697368"/>
                  <a:pt x="658578" y="704035"/>
                  <a:pt x="662578" y="709655"/>
                </a:cubicBezTo>
                <a:cubicBezTo>
                  <a:pt x="663187" y="710513"/>
                  <a:pt x="663254" y="710741"/>
                  <a:pt x="663769" y="711446"/>
                </a:cubicBezTo>
                <a:cubicBezTo>
                  <a:pt x="663873" y="711580"/>
                  <a:pt x="663969" y="711608"/>
                  <a:pt x="664064" y="711741"/>
                </a:cubicBezTo>
                <a:cubicBezTo>
                  <a:pt x="689534" y="793008"/>
                  <a:pt x="784050" y="835471"/>
                  <a:pt x="845639" y="884677"/>
                </a:cubicBezTo>
                <a:cubicBezTo>
                  <a:pt x="866375" y="901241"/>
                  <a:pt x="892645" y="909976"/>
                  <a:pt x="914991" y="923672"/>
                </a:cubicBezTo>
                <a:cubicBezTo>
                  <a:pt x="925849" y="930331"/>
                  <a:pt x="947432" y="943618"/>
                  <a:pt x="947432" y="943618"/>
                </a:cubicBezTo>
                <a:cubicBezTo>
                  <a:pt x="947432" y="943618"/>
                  <a:pt x="941308" y="936265"/>
                  <a:pt x="938508" y="932302"/>
                </a:cubicBezTo>
                <a:cubicBezTo>
                  <a:pt x="923211" y="910709"/>
                  <a:pt x="914724" y="882029"/>
                  <a:pt x="895045" y="864437"/>
                </a:cubicBezTo>
                <a:cubicBezTo>
                  <a:pt x="845677" y="820288"/>
                  <a:pt x="790641" y="764453"/>
                  <a:pt x="728063" y="739126"/>
                </a:cubicBezTo>
                <a:cubicBezTo>
                  <a:pt x="713889" y="733382"/>
                  <a:pt x="684009" y="703998"/>
                  <a:pt x="684009" y="703998"/>
                </a:cubicBezTo>
                <a:cubicBezTo>
                  <a:pt x="683190" y="702931"/>
                  <a:pt x="671370" y="686110"/>
                  <a:pt x="666750" y="678994"/>
                </a:cubicBezTo>
                <a:cubicBezTo>
                  <a:pt x="653520" y="658658"/>
                  <a:pt x="640108" y="635713"/>
                  <a:pt x="627754" y="610833"/>
                </a:cubicBezTo>
                <a:cubicBezTo>
                  <a:pt x="620420" y="596060"/>
                  <a:pt x="613686" y="580887"/>
                  <a:pt x="607514" y="565590"/>
                </a:cubicBezTo>
                <a:cubicBezTo>
                  <a:pt x="602732" y="553750"/>
                  <a:pt x="601075" y="549521"/>
                  <a:pt x="590245" y="521537"/>
                </a:cubicBezTo>
                <a:cubicBezTo>
                  <a:pt x="566994" y="461434"/>
                  <a:pt x="548459" y="421733"/>
                  <a:pt x="527142" y="387596"/>
                </a:cubicBezTo>
                <a:cubicBezTo>
                  <a:pt x="526542" y="387081"/>
                  <a:pt x="525961" y="386624"/>
                  <a:pt x="525361" y="386101"/>
                </a:cubicBezTo>
                <a:cubicBezTo>
                  <a:pt x="525913" y="386587"/>
                  <a:pt x="526589" y="386824"/>
                  <a:pt x="527142" y="387291"/>
                </a:cubicBezTo>
                <a:cubicBezTo>
                  <a:pt x="527190" y="387367"/>
                  <a:pt x="527104" y="387520"/>
                  <a:pt x="527142" y="387596"/>
                </a:cubicBezTo>
                <a:cubicBezTo>
                  <a:pt x="549221" y="406541"/>
                  <a:pt x="570900" y="422191"/>
                  <a:pt x="595008" y="439383"/>
                </a:cubicBezTo>
                <a:cubicBezTo>
                  <a:pt x="659359" y="485256"/>
                  <a:pt x="733101" y="495647"/>
                  <a:pt x="805158" y="519755"/>
                </a:cubicBezTo>
                <a:cubicBezTo>
                  <a:pt x="830303" y="528166"/>
                  <a:pt x="855278" y="535833"/>
                  <a:pt x="880167" y="544158"/>
                </a:cubicBezTo>
                <a:cubicBezTo>
                  <a:pt x="890968" y="547769"/>
                  <a:pt x="900998" y="554046"/>
                  <a:pt x="911714" y="557255"/>
                </a:cubicBezTo>
                <a:cubicBezTo>
                  <a:pt x="912476" y="557484"/>
                  <a:pt x="913705" y="559227"/>
                  <a:pt x="913800" y="558446"/>
                </a:cubicBezTo>
                <a:cubicBezTo>
                  <a:pt x="915743" y="543053"/>
                  <a:pt x="860346" y="505382"/>
                  <a:pt x="850697" y="495047"/>
                </a:cubicBezTo>
                <a:cubicBezTo>
                  <a:pt x="767953" y="406351"/>
                  <a:pt x="633127" y="379957"/>
                  <a:pt x="521189" y="378071"/>
                </a:cubicBezTo>
                <a:cubicBezTo>
                  <a:pt x="509083" y="359888"/>
                  <a:pt x="496205" y="342543"/>
                  <a:pt x="480117" y="325379"/>
                </a:cubicBezTo>
                <a:cubicBezTo>
                  <a:pt x="433168" y="275286"/>
                  <a:pt x="356806" y="221537"/>
                  <a:pt x="277111" y="178637"/>
                </a:cubicBezTo>
                <a:cubicBezTo>
                  <a:pt x="283997" y="180427"/>
                  <a:pt x="292151" y="182885"/>
                  <a:pt x="296761" y="183999"/>
                </a:cubicBezTo>
                <a:cubicBezTo>
                  <a:pt x="368408" y="201230"/>
                  <a:pt x="447094" y="212793"/>
                  <a:pt x="520894" y="212869"/>
                </a:cubicBezTo>
                <a:cubicBezTo>
                  <a:pt x="537743" y="212889"/>
                  <a:pt x="596636" y="227395"/>
                  <a:pt x="609600" y="217337"/>
                </a:cubicBezTo>
                <a:cubicBezTo>
                  <a:pt x="616610" y="211889"/>
                  <a:pt x="593179" y="209879"/>
                  <a:pt x="586083" y="204535"/>
                </a:cubicBezTo>
                <a:cubicBezTo>
                  <a:pt x="572052" y="193991"/>
                  <a:pt x="549707" y="183571"/>
                  <a:pt x="532800" y="178932"/>
                </a:cubicBezTo>
                <a:cubicBezTo>
                  <a:pt x="466096" y="160673"/>
                  <a:pt x="391554" y="151681"/>
                  <a:pt x="322059" y="150662"/>
                </a:cubicBezTo>
                <a:cubicBezTo>
                  <a:pt x="300333" y="150338"/>
                  <a:pt x="276310" y="154824"/>
                  <a:pt x="255089" y="152147"/>
                </a:cubicBezTo>
                <a:cubicBezTo>
                  <a:pt x="247936" y="151243"/>
                  <a:pt x="219808" y="149576"/>
                  <a:pt x="220561" y="150957"/>
                </a:cubicBezTo>
                <a:cubicBezTo>
                  <a:pt x="212560" y="147194"/>
                  <a:pt x="204349" y="143051"/>
                  <a:pt x="196453" y="139641"/>
                </a:cubicBezTo>
                <a:cubicBezTo>
                  <a:pt x="172031" y="129106"/>
                  <a:pt x="148495" y="120858"/>
                  <a:pt x="123225" y="113152"/>
                </a:cubicBezTo>
                <a:cubicBezTo>
                  <a:pt x="142237" y="112190"/>
                  <a:pt x="162010" y="108837"/>
                  <a:pt x="169954" y="106608"/>
                </a:cubicBezTo>
                <a:cubicBezTo>
                  <a:pt x="252241" y="83549"/>
                  <a:pt x="340128" y="51697"/>
                  <a:pt x="409870" y="6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hree columns">
  <p:cSld name="CUSTOM_8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3"/>
          <p:cNvSpPr txBox="1"/>
          <p:nvPr>
            <p:ph idx="1" type="subTitle"/>
          </p:nvPr>
        </p:nvSpPr>
        <p:spPr>
          <a:xfrm>
            <a:off x="928653" y="4879575"/>
            <a:ext cx="32331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Yeseva One"/>
                <a:ea typeface="Yeseva One"/>
                <a:cs typeface="Yeseva One"/>
                <a:sym typeface="Yesev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3" name="Google Shape;323;p33"/>
          <p:cNvSpPr txBox="1"/>
          <p:nvPr>
            <p:ph idx="2" type="subTitle"/>
          </p:nvPr>
        </p:nvSpPr>
        <p:spPr>
          <a:xfrm>
            <a:off x="4483203" y="4879575"/>
            <a:ext cx="32331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Yeseva One"/>
                <a:ea typeface="Yeseva One"/>
                <a:cs typeface="Yeseva One"/>
                <a:sym typeface="Yesev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4" name="Google Shape;324;p33"/>
          <p:cNvSpPr txBox="1"/>
          <p:nvPr>
            <p:ph idx="3" type="subTitle"/>
          </p:nvPr>
        </p:nvSpPr>
        <p:spPr>
          <a:xfrm>
            <a:off x="8037753" y="4879575"/>
            <a:ext cx="32328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Yeseva One"/>
                <a:ea typeface="Yeseva One"/>
                <a:cs typeface="Yeseva One"/>
                <a:sym typeface="Yesev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5" name="Google Shape;325;p33"/>
          <p:cNvSpPr txBox="1"/>
          <p:nvPr>
            <p:ph type="title"/>
          </p:nvPr>
        </p:nvSpPr>
        <p:spPr>
          <a:xfrm>
            <a:off x="928650" y="669575"/>
            <a:ext cx="103422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26" name="Google Shape;326;p33"/>
          <p:cNvSpPr txBox="1"/>
          <p:nvPr>
            <p:ph idx="4" type="body"/>
          </p:nvPr>
        </p:nvSpPr>
        <p:spPr>
          <a:xfrm>
            <a:off x="928650" y="5350028"/>
            <a:ext cx="32331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600"/>
            </a:lvl1pPr>
            <a:lvl2pPr indent="-336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327" name="Google Shape;327;p33"/>
          <p:cNvSpPr txBox="1"/>
          <p:nvPr>
            <p:ph idx="5" type="body"/>
          </p:nvPr>
        </p:nvSpPr>
        <p:spPr>
          <a:xfrm>
            <a:off x="4483200" y="5351542"/>
            <a:ext cx="3233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600"/>
            </a:lvl1pPr>
            <a:lvl2pPr indent="-336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328" name="Google Shape;328;p33"/>
          <p:cNvSpPr txBox="1"/>
          <p:nvPr>
            <p:ph idx="6" type="body"/>
          </p:nvPr>
        </p:nvSpPr>
        <p:spPr>
          <a:xfrm>
            <a:off x="8037750" y="5351542"/>
            <a:ext cx="3233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600"/>
            </a:lvl1pPr>
            <a:lvl2pPr indent="-336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329" name="Google Shape;329;p33"/>
          <p:cNvSpPr/>
          <p:nvPr/>
        </p:nvSpPr>
        <p:spPr>
          <a:xfrm>
            <a:off x="11017676" y="1472476"/>
            <a:ext cx="681769" cy="390129"/>
          </a:xfrm>
          <a:custGeom>
            <a:rect b="b" l="l" r="r" t="t"/>
            <a:pathLst>
              <a:path extrusionOk="0" h="573719" w="1002601">
                <a:moveTo>
                  <a:pt x="0" y="0"/>
                </a:moveTo>
                <a:lnTo>
                  <a:pt x="1002602" y="48339"/>
                </a:lnTo>
                <a:cubicBezTo>
                  <a:pt x="1002602" y="48339"/>
                  <a:pt x="884368" y="581054"/>
                  <a:pt x="499701" y="573643"/>
                </a:cubicBezTo>
                <a:cubicBezTo>
                  <a:pt x="12878" y="564261"/>
                  <a:pt x="0" y="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3"/>
          <p:cNvSpPr/>
          <p:nvPr/>
        </p:nvSpPr>
        <p:spPr>
          <a:xfrm rot="5400000">
            <a:off x="638833" y="396572"/>
            <a:ext cx="1195509" cy="648389"/>
          </a:xfrm>
          <a:custGeom>
            <a:rect b="b" l="l" r="r" t="t"/>
            <a:pathLst>
              <a:path extrusionOk="0" h="785926" w="1449102">
                <a:moveTo>
                  <a:pt x="175981" y="9058"/>
                </a:moveTo>
                <a:cubicBezTo>
                  <a:pt x="-131582" y="-3181"/>
                  <a:pt x="51584" y="332175"/>
                  <a:pt x="79683" y="378504"/>
                </a:cubicBezTo>
                <a:cubicBezTo>
                  <a:pt x="192268" y="564175"/>
                  <a:pt x="271136" y="696459"/>
                  <a:pt x="492115" y="755771"/>
                </a:cubicBezTo>
                <a:cubicBezTo>
                  <a:pt x="713191" y="815140"/>
                  <a:pt x="965127" y="786937"/>
                  <a:pt x="1169915" y="670360"/>
                </a:cubicBezTo>
                <a:cubicBezTo>
                  <a:pt x="1326505" y="581225"/>
                  <a:pt x="1412136" y="306734"/>
                  <a:pt x="1439853" y="203425"/>
                </a:cubicBezTo>
                <a:cubicBezTo>
                  <a:pt x="1472143" y="83134"/>
                  <a:pt x="1424042" y="-7315"/>
                  <a:pt x="1229541" y="467"/>
                </a:cubicBezTo>
                <a:cubicBezTo>
                  <a:pt x="951221" y="11592"/>
                  <a:pt x="498307" y="21879"/>
                  <a:pt x="175981" y="90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3"/>
          <p:cNvSpPr/>
          <p:nvPr/>
        </p:nvSpPr>
        <p:spPr>
          <a:xfrm rot="5400000">
            <a:off x="1561238" y="488593"/>
            <a:ext cx="465122" cy="465106"/>
          </a:xfrm>
          <a:custGeom>
            <a:rect b="b" l="l" r="r" t="t"/>
            <a:pathLst>
              <a:path extrusionOk="0" h="563765" w="563784">
                <a:moveTo>
                  <a:pt x="0" y="281883"/>
                </a:moveTo>
                <a:cubicBezTo>
                  <a:pt x="0" y="126206"/>
                  <a:pt x="126206" y="0"/>
                  <a:pt x="281844" y="0"/>
                </a:cubicBezTo>
                <a:cubicBezTo>
                  <a:pt x="437578" y="0"/>
                  <a:pt x="563784" y="126206"/>
                  <a:pt x="563784" y="281883"/>
                </a:cubicBezTo>
                <a:cubicBezTo>
                  <a:pt x="563784" y="437559"/>
                  <a:pt x="437578" y="563766"/>
                  <a:pt x="281844" y="563766"/>
                </a:cubicBezTo>
                <a:cubicBezTo>
                  <a:pt x="126206" y="563766"/>
                  <a:pt x="0" y="437559"/>
                  <a:pt x="0" y="28188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33"/>
          <p:cNvSpPr/>
          <p:nvPr/>
        </p:nvSpPr>
        <p:spPr>
          <a:xfrm rot="-425110">
            <a:off x="10630670" y="454242"/>
            <a:ext cx="1341194" cy="767472"/>
          </a:xfrm>
          <a:custGeom>
            <a:rect b="b" l="l" r="r" t="t"/>
            <a:pathLst>
              <a:path extrusionOk="0" h="573719" w="1002601">
                <a:moveTo>
                  <a:pt x="0" y="0"/>
                </a:moveTo>
                <a:lnTo>
                  <a:pt x="1002602" y="48339"/>
                </a:lnTo>
                <a:cubicBezTo>
                  <a:pt x="1002602" y="48339"/>
                  <a:pt x="884368" y="581054"/>
                  <a:pt x="499701" y="573643"/>
                </a:cubicBezTo>
                <a:cubicBezTo>
                  <a:pt x="12878" y="564261"/>
                  <a:pt x="0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3" name="Google Shape;333;p33"/>
          <p:cNvGrpSpPr/>
          <p:nvPr/>
        </p:nvGrpSpPr>
        <p:grpSpPr>
          <a:xfrm rot="10800000">
            <a:off x="10512041" y="8"/>
            <a:ext cx="1502034" cy="1675952"/>
            <a:chOff x="6415621" y="443747"/>
            <a:chExt cx="1388458" cy="1549225"/>
          </a:xfrm>
        </p:grpSpPr>
        <p:sp>
          <p:nvSpPr>
            <p:cNvPr id="334" name="Google Shape;334;p33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5" name="Google Shape;345;p33"/>
          <p:cNvGrpSpPr/>
          <p:nvPr/>
        </p:nvGrpSpPr>
        <p:grpSpPr>
          <a:xfrm rot="5400000">
            <a:off x="77924" y="25566"/>
            <a:ext cx="1346110" cy="1501974"/>
            <a:chOff x="6415621" y="443747"/>
            <a:chExt cx="1388458" cy="1549225"/>
          </a:xfrm>
        </p:grpSpPr>
        <p:sp>
          <p:nvSpPr>
            <p:cNvPr id="346" name="Google Shape;346;p33"/>
            <p:cNvSpPr/>
            <p:nvPr/>
          </p:nvSpPr>
          <p:spPr>
            <a:xfrm>
              <a:off x="6415621" y="443747"/>
              <a:ext cx="1388458" cy="1539461"/>
            </a:xfrm>
            <a:custGeom>
              <a:rect b="b" l="l" r="r" t="t"/>
              <a:pathLst>
                <a:path extrusionOk="0" h="1539461" w="1388458">
                  <a:moveTo>
                    <a:pt x="0" y="1534909"/>
                  </a:moveTo>
                  <a:lnTo>
                    <a:pt x="0" y="685193"/>
                  </a:lnTo>
                  <a:cubicBezTo>
                    <a:pt x="0" y="306773"/>
                    <a:pt x="310219" y="0"/>
                    <a:pt x="692896" y="0"/>
                  </a:cubicBezTo>
                  <a:lnTo>
                    <a:pt x="695563" y="0"/>
                  </a:lnTo>
                  <a:cubicBezTo>
                    <a:pt x="1078239" y="0"/>
                    <a:pt x="1388459" y="306773"/>
                    <a:pt x="1388459" y="685193"/>
                  </a:cubicBezTo>
                  <a:lnTo>
                    <a:pt x="1388459" y="153946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6462903" y="500981"/>
              <a:ext cx="1293894" cy="1484418"/>
            </a:xfrm>
            <a:custGeom>
              <a:rect b="b" l="l" r="r" t="t"/>
              <a:pathLst>
                <a:path extrusionOk="0" h="1484418" w="1293894">
                  <a:moveTo>
                    <a:pt x="0" y="1484419"/>
                  </a:moveTo>
                  <a:lnTo>
                    <a:pt x="0" y="658401"/>
                  </a:lnTo>
                  <a:cubicBezTo>
                    <a:pt x="0" y="294776"/>
                    <a:pt x="289093" y="0"/>
                    <a:pt x="645709" y="0"/>
                  </a:cubicBezTo>
                  <a:lnTo>
                    <a:pt x="648195" y="0"/>
                  </a:lnTo>
                  <a:cubicBezTo>
                    <a:pt x="1004801" y="0"/>
                    <a:pt x="1293895" y="294776"/>
                    <a:pt x="1293895" y="658401"/>
                  </a:cubicBezTo>
                  <a:lnTo>
                    <a:pt x="1293895" y="1482209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6512994" y="560471"/>
              <a:ext cx="1193711" cy="1425319"/>
            </a:xfrm>
            <a:custGeom>
              <a:rect b="b" l="l" r="r" t="t"/>
              <a:pathLst>
                <a:path extrusionOk="0" h="1425319" w="1193711">
                  <a:moveTo>
                    <a:pt x="0" y="1425319"/>
                  </a:moveTo>
                  <a:lnTo>
                    <a:pt x="0" y="630553"/>
                  </a:lnTo>
                  <a:cubicBezTo>
                    <a:pt x="0" y="282308"/>
                    <a:pt x="266710" y="0"/>
                    <a:pt x="595713" y="0"/>
                  </a:cubicBezTo>
                  <a:lnTo>
                    <a:pt x="598008" y="0"/>
                  </a:lnTo>
                  <a:cubicBezTo>
                    <a:pt x="927002" y="0"/>
                    <a:pt x="1193712" y="282308"/>
                    <a:pt x="1193712" y="630553"/>
                  </a:cubicBezTo>
                  <a:lnTo>
                    <a:pt x="1193712" y="142284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6568315" y="612656"/>
              <a:ext cx="1083068" cy="1375325"/>
            </a:xfrm>
            <a:custGeom>
              <a:rect b="b" l="l" r="r" t="t"/>
              <a:pathLst>
                <a:path extrusionOk="0" h="1375325" w="1083068">
                  <a:moveTo>
                    <a:pt x="0" y="1375325"/>
                  </a:moveTo>
                  <a:lnTo>
                    <a:pt x="0" y="606124"/>
                  </a:lnTo>
                  <a:cubicBezTo>
                    <a:pt x="0" y="271370"/>
                    <a:pt x="241983" y="0"/>
                    <a:pt x="540496" y="0"/>
                  </a:cubicBezTo>
                  <a:lnTo>
                    <a:pt x="542573" y="0"/>
                  </a:lnTo>
                  <a:cubicBezTo>
                    <a:pt x="841086" y="0"/>
                    <a:pt x="1083069" y="271370"/>
                    <a:pt x="1083069" y="606124"/>
                  </a:cubicBezTo>
                  <a:lnTo>
                    <a:pt x="1083069" y="1365619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6619455" y="667972"/>
              <a:ext cx="980789" cy="1325000"/>
            </a:xfrm>
            <a:custGeom>
              <a:rect b="b" l="l" r="r" t="t"/>
              <a:pathLst>
                <a:path extrusionOk="0" h="1325000" w="980789">
                  <a:moveTo>
                    <a:pt x="0" y="1325001"/>
                  </a:moveTo>
                  <a:lnTo>
                    <a:pt x="0" y="580232"/>
                  </a:lnTo>
                  <a:cubicBezTo>
                    <a:pt x="0" y="259776"/>
                    <a:pt x="219132" y="0"/>
                    <a:pt x="489452" y="0"/>
                  </a:cubicBezTo>
                  <a:lnTo>
                    <a:pt x="491337" y="0"/>
                  </a:lnTo>
                  <a:cubicBezTo>
                    <a:pt x="761657" y="0"/>
                    <a:pt x="980790" y="259776"/>
                    <a:pt x="980790" y="580232"/>
                  </a:cubicBezTo>
                  <a:lnTo>
                    <a:pt x="980790" y="131255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6673729" y="722243"/>
              <a:ext cx="872242" cy="1265728"/>
            </a:xfrm>
            <a:custGeom>
              <a:rect b="b" l="l" r="r" t="t"/>
              <a:pathLst>
                <a:path extrusionOk="0" h="1265728" w="872242">
                  <a:moveTo>
                    <a:pt x="0" y="1265729"/>
                  </a:moveTo>
                  <a:lnTo>
                    <a:pt x="0" y="554821"/>
                  </a:lnTo>
                  <a:cubicBezTo>
                    <a:pt x="0" y="248401"/>
                    <a:pt x="194882" y="0"/>
                    <a:pt x="435283" y="0"/>
                  </a:cubicBezTo>
                  <a:lnTo>
                    <a:pt x="436959" y="0"/>
                  </a:lnTo>
                  <a:cubicBezTo>
                    <a:pt x="677361" y="0"/>
                    <a:pt x="872243" y="248401"/>
                    <a:pt x="872243" y="554821"/>
                  </a:cubicBezTo>
                  <a:lnTo>
                    <a:pt x="872243" y="125947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6732203" y="784864"/>
              <a:ext cx="755294" cy="1202497"/>
            </a:xfrm>
            <a:custGeom>
              <a:rect b="b" l="l" r="r" t="t"/>
              <a:pathLst>
                <a:path extrusionOk="0" h="1202497" w="755294">
                  <a:moveTo>
                    <a:pt x="0" y="1202498"/>
                  </a:moveTo>
                  <a:lnTo>
                    <a:pt x="0" y="525509"/>
                  </a:lnTo>
                  <a:cubicBezTo>
                    <a:pt x="0" y="235282"/>
                    <a:pt x="168754" y="0"/>
                    <a:pt x="376923" y="0"/>
                  </a:cubicBezTo>
                  <a:lnTo>
                    <a:pt x="378371" y="0"/>
                  </a:lnTo>
                  <a:cubicBezTo>
                    <a:pt x="586540" y="0"/>
                    <a:pt x="755294" y="235282"/>
                    <a:pt x="755294" y="525509"/>
                  </a:cubicBezTo>
                  <a:lnTo>
                    <a:pt x="755294" y="119641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6779171" y="840181"/>
              <a:ext cx="666583" cy="1144400"/>
            </a:xfrm>
            <a:custGeom>
              <a:rect b="b" l="l" r="r" t="t"/>
              <a:pathLst>
                <a:path extrusionOk="0" h="1144400" w="666583">
                  <a:moveTo>
                    <a:pt x="0" y="1144400"/>
                  </a:moveTo>
                  <a:lnTo>
                    <a:pt x="0" y="499605"/>
                  </a:lnTo>
                  <a:cubicBezTo>
                    <a:pt x="0" y="223685"/>
                    <a:pt x="147771" y="0"/>
                    <a:pt x="330041" y="0"/>
                  </a:cubicBezTo>
                  <a:lnTo>
                    <a:pt x="331318" y="0"/>
                  </a:lnTo>
                  <a:cubicBezTo>
                    <a:pt x="513598" y="0"/>
                    <a:pt x="648910" y="186861"/>
                    <a:pt x="661359" y="499605"/>
                  </a:cubicBezTo>
                  <a:cubicBezTo>
                    <a:pt x="673113" y="794785"/>
                    <a:pt x="661359" y="1134618"/>
                    <a:pt x="661359" y="113461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6826131" y="904889"/>
              <a:ext cx="570102" cy="1080568"/>
            </a:xfrm>
            <a:custGeom>
              <a:rect b="b" l="l" r="r" t="t"/>
              <a:pathLst>
                <a:path extrusionOk="0" h="1080568" w="570102">
                  <a:moveTo>
                    <a:pt x="8" y="1080568"/>
                  </a:moveTo>
                  <a:cubicBezTo>
                    <a:pt x="8" y="1080568"/>
                    <a:pt x="1208" y="748574"/>
                    <a:pt x="8" y="469321"/>
                  </a:cubicBezTo>
                  <a:cubicBezTo>
                    <a:pt x="-1240" y="181037"/>
                    <a:pt x="141321" y="0"/>
                    <a:pt x="283176" y="0"/>
                  </a:cubicBezTo>
                  <a:cubicBezTo>
                    <a:pt x="425032" y="0"/>
                    <a:pt x="560802" y="161873"/>
                    <a:pt x="567431" y="469321"/>
                  </a:cubicBezTo>
                  <a:cubicBezTo>
                    <a:pt x="573441" y="747717"/>
                    <a:pt x="567431" y="1076968"/>
                    <a:pt x="567431" y="107696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6881393" y="973667"/>
              <a:ext cx="456517" cy="1015038"/>
            </a:xfrm>
            <a:custGeom>
              <a:rect b="b" l="l" r="r" t="t"/>
              <a:pathLst>
                <a:path extrusionOk="0" h="1015038" w="456517">
                  <a:moveTo>
                    <a:pt x="1105" y="1015038"/>
                  </a:moveTo>
                  <a:cubicBezTo>
                    <a:pt x="1105" y="1015038"/>
                    <a:pt x="-1381" y="697161"/>
                    <a:pt x="1105" y="437176"/>
                  </a:cubicBezTo>
                  <a:cubicBezTo>
                    <a:pt x="3819" y="153007"/>
                    <a:pt x="79810" y="-4594"/>
                    <a:pt x="228019" y="102"/>
                  </a:cubicBezTo>
                  <a:cubicBezTo>
                    <a:pt x="381448" y="4969"/>
                    <a:pt x="458991" y="144006"/>
                    <a:pt x="456457" y="455921"/>
                  </a:cubicBezTo>
                  <a:lnTo>
                    <a:pt x="455819" y="1008485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6936771" y="1043623"/>
              <a:ext cx="346166" cy="942672"/>
            </a:xfrm>
            <a:custGeom>
              <a:rect b="b" l="l" r="r" t="t"/>
              <a:pathLst>
                <a:path extrusionOk="0" h="942672" w="346166">
                  <a:moveTo>
                    <a:pt x="0" y="942672"/>
                  </a:moveTo>
                  <a:lnTo>
                    <a:pt x="0" y="404415"/>
                  </a:lnTo>
                  <a:cubicBezTo>
                    <a:pt x="0" y="181101"/>
                    <a:pt x="39233" y="3984"/>
                    <a:pt x="172745" y="78"/>
                  </a:cubicBezTo>
                  <a:cubicBezTo>
                    <a:pt x="324945" y="-4370"/>
                    <a:pt x="346167" y="181101"/>
                    <a:pt x="346167" y="404415"/>
                  </a:cubicBezTo>
                  <a:lnTo>
                    <a:pt x="346167" y="934386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7" name="Google Shape;357;p33"/>
          <p:cNvSpPr/>
          <p:nvPr/>
        </p:nvSpPr>
        <p:spPr>
          <a:xfrm flipH="1">
            <a:off x="11323907" y="-83399"/>
            <a:ext cx="942695" cy="938899"/>
          </a:xfrm>
          <a:custGeom>
            <a:rect b="b" l="l" r="r" t="t"/>
            <a:pathLst>
              <a:path extrusionOk="0" h="943617" w="947432">
                <a:moveTo>
                  <a:pt x="409870" y="643"/>
                </a:moveTo>
                <a:cubicBezTo>
                  <a:pt x="412975" y="-1634"/>
                  <a:pt x="402622" y="2805"/>
                  <a:pt x="398859" y="3615"/>
                </a:cubicBezTo>
                <a:cubicBezTo>
                  <a:pt x="391716" y="5167"/>
                  <a:pt x="384619" y="6558"/>
                  <a:pt x="377428" y="7786"/>
                </a:cubicBezTo>
                <a:cubicBezTo>
                  <a:pt x="357244" y="11216"/>
                  <a:pt x="336566" y="18483"/>
                  <a:pt x="316106" y="19988"/>
                </a:cubicBezTo>
                <a:cubicBezTo>
                  <a:pt x="254213" y="24541"/>
                  <a:pt x="182784" y="41953"/>
                  <a:pt x="127692" y="70585"/>
                </a:cubicBezTo>
                <a:cubicBezTo>
                  <a:pt x="122053" y="73519"/>
                  <a:pt x="82505" y="95950"/>
                  <a:pt x="78581" y="100351"/>
                </a:cubicBezTo>
                <a:cubicBezTo>
                  <a:pt x="71952" y="98532"/>
                  <a:pt x="60874" y="95293"/>
                  <a:pt x="59826" y="94997"/>
                </a:cubicBezTo>
                <a:cubicBezTo>
                  <a:pt x="36414" y="88244"/>
                  <a:pt x="22574" y="82644"/>
                  <a:pt x="11906" y="75052"/>
                </a:cubicBezTo>
                <a:lnTo>
                  <a:pt x="0" y="92016"/>
                </a:lnTo>
                <a:cubicBezTo>
                  <a:pt x="13040" y="101303"/>
                  <a:pt x="28689" y="107590"/>
                  <a:pt x="54168" y="114943"/>
                </a:cubicBezTo>
                <a:cubicBezTo>
                  <a:pt x="54883" y="115143"/>
                  <a:pt x="62836" y="117315"/>
                  <a:pt x="66075" y="118210"/>
                </a:cubicBezTo>
                <a:cubicBezTo>
                  <a:pt x="67151" y="119467"/>
                  <a:pt x="68075" y="120544"/>
                  <a:pt x="69942" y="122677"/>
                </a:cubicBezTo>
                <a:cubicBezTo>
                  <a:pt x="74533" y="127916"/>
                  <a:pt x="79610" y="133888"/>
                  <a:pt x="85125" y="140537"/>
                </a:cubicBezTo>
                <a:cubicBezTo>
                  <a:pt x="100889" y="159539"/>
                  <a:pt x="116576" y="179932"/>
                  <a:pt x="131264" y="200963"/>
                </a:cubicBezTo>
                <a:cubicBezTo>
                  <a:pt x="141903" y="216194"/>
                  <a:pt x="149571" y="230319"/>
                  <a:pt x="158048" y="244721"/>
                </a:cubicBezTo>
                <a:cubicBezTo>
                  <a:pt x="157562" y="246864"/>
                  <a:pt x="157401" y="249074"/>
                  <a:pt x="156858" y="250969"/>
                </a:cubicBezTo>
                <a:cubicBezTo>
                  <a:pt x="150885" y="272048"/>
                  <a:pt x="145952" y="294289"/>
                  <a:pt x="141084" y="315854"/>
                </a:cubicBezTo>
                <a:cubicBezTo>
                  <a:pt x="126682" y="379671"/>
                  <a:pt x="133407" y="452547"/>
                  <a:pt x="144951" y="516183"/>
                </a:cubicBezTo>
                <a:cubicBezTo>
                  <a:pt x="146009" y="521993"/>
                  <a:pt x="138827" y="576220"/>
                  <a:pt x="140494" y="576905"/>
                </a:cubicBezTo>
                <a:cubicBezTo>
                  <a:pt x="141941" y="577496"/>
                  <a:pt x="145142" y="568647"/>
                  <a:pt x="145256" y="568266"/>
                </a:cubicBezTo>
                <a:cubicBezTo>
                  <a:pt x="152419" y="544797"/>
                  <a:pt x="155505" y="520222"/>
                  <a:pt x="166087" y="497724"/>
                </a:cubicBezTo>
                <a:cubicBezTo>
                  <a:pt x="192519" y="441536"/>
                  <a:pt x="194920" y="359459"/>
                  <a:pt x="184842" y="295918"/>
                </a:cubicBezTo>
                <a:cubicBezTo>
                  <a:pt x="184937" y="296146"/>
                  <a:pt x="185042" y="296280"/>
                  <a:pt x="185137" y="296508"/>
                </a:cubicBezTo>
                <a:cubicBezTo>
                  <a:pt x="205635" y="344267"/>
                  <a:pt x="222694" y="388425"/>
                  <a:pt x="234848" y="426287"/>
                </a:cubicBezTo>
                <a:cubicBezTo>
                  <a:pt x="239401" y="440469"/>
                  <a:pt x="243011" y="452966"/>
                  <a:pt x="245859" y="463491"/>
                </a:cubicBezTo>
                <a:cubicBezTo>
                  <a:pt x="246850" y="467158"/>
                  <a:pt x="234144" y="614253"/>
                  <a:pt x="265071" y="711608"/>
                </a:cubicBezTo>
                <a:cubicBezTo>
                  <a:pt x="271510" y="731858"/>
                  <a:pt x="285864" y="753261"/>
                  <a:pt x="291894" y="773644"/>
                </a:cubicBezTo>
                <a:cubicBezTo>
                  <a:pt x="292503" y="775711"/>
                  <a:pt x="309248" y="799171"/>
                  <a:pt x="310448" y="798657"/>
                </a:cubicBezTo>
                <a:cubicBezTo>
                  <a:pt x="318411" y="795313"/>
                  <a:pt x="318821" y="752889"/>
                  <a:pt x="320869" y="745669"/>
                </a:cubicBezTo>
                <a:cubicBezTo>
                  <a:pt x="337623" y="686614"/>
                  <a:pt x="312391" y="605109"/>
                  <a:pt x="297351" y="547730"/>
                </a:cubicBezTo>
                <a:cubicBezTo>
                  <a:pt x="294570" y="537119"/>
                  <a:pt x="280225" y="498772"/>
                  <a:pt x="269081" y="471530"/>
                </a:cubicBezTo>
                <a:cubicBezTo>
                  <a:pt x="269052" y="471435"/>
                  <a:pt x="268586" y="469901"/>
                  <a:pt x="268481" y="469444"/>
                </a:cubicBezTo>
                <a:cubicBezTo>
                  <a:pt x="268433" y="469340"/>
                  <a:pt x="268529" y="469264"/>
                  <a:pt x="268481" y="469149"/>
                </a:cubicBezTo>
                <a:cubicBezTo>
                  <a:pt x="267891" y="466606"/>
                  <a:pt x="266652" y="461282"/>
                  <a:pt x="265804" y="458138"/>
                </a:cubicBezTo>
                <a:cubicBezTo>
                  <a:pt x="262871" y="447289"/>
                  <a:pt x="259147" y="434526"/>
                  <a:pt x="254489" y="420038"/>
                </a:cubicBezTo>
                <a:cubicBezTo>
                  <a:pt x="241240" y="378757"/>
                  <a:pt x="223285" y="331551"/>
                  <a:pt x="200320" y="278944"/>
                </a:cubicBezTo>
                <a:cubicBezTo>
                  <a:pt x="197672" y="272887"/>
                  <a:pt x="194872" y="266495"/>
                  <a:pt x="191691" y="260199"/>
                </a:cubicBezTo>
                <a:cubicBezTo>
                  <a:pt x="180222" y="237501"/>
                  <a:pt x="165411" y="213641"/>
                  <a:pt x="148228" y="189057"/>
                </a:cubicBezTo>
                <a:cubicBezTo>
                  <a:pt x="133474" y="167930"/>
                  <a:pt x="117586" y="147442"/>
                  <a:pt x="101793" y="128335"/>
                </a:cubicBezTo>
                <a:cubicBezTo>
                  <a:pt x="106185" y="129583"/>
                  <a:pt x="110623" y="130783"/>
                  <a:pt x="113404" y="131612"/>
                </a:cubicBezTo>
                <a:cubicBezTo>
                  <a:pt x="139512" y="139422"/>
                  <a:pt x="163487" y="147937"/>
                  <a:pt x="188414" y="158691"/>
                </a:cubicBezTo>
                <a:cubicBezTo>
                  <a:pt x="244469" y="182885"/>
                  <a:pt x="302638" y="215327"/>
                  <a:pt x="354501" y="250074"/>
                </a:cubicBezTo>
                <a:cubicBezTo>
                  <a:pt x="350291" y="262313"/>
                  <a:pt x="345129" y="289793"/>
                  <a:pt x="346167" y="303357"/>
                </a:cubicBezTo>
                <a:cubicBezTo>
                  <a:pt x="351301" y="370308"/>
                  <a:pt x="370751" y="430106"/>
                  <a:pt x="383972" y="495047"/>
                </a:cubicBezTo>
                <a:cubicBezTo>
                  <a:pt x="387972" y="514697"/>
                  <a:pt x="396287" y="535415"/>
                  <a:pt x="406298" y="552788"/>
                </a:cubicBezTo>
                <a:cubicBezTo>
                  <a:pt x="406841" y="553731"/>
                  <a:pt x="413575" y="564742"/>
                  <a:pt x="414633" y="563504"/>
                </a:cubicBezTo>
                <a:cubicBezTo>
                  <a:pt x="419195" y="558189"/>
                  <a:pt x="400993" y="498486"/>
                  <a:pt x="400345" y="489990"/>
                </a:cubicBezTo>
                <a:cubicBezTo>
                  <a:pt x="396640" y="441612"/>
                  <a:pt x="400259" y="321845"/>
                  <a:pt x="374151" y="264066"/>
                </a:cubicBezTo>
                <a:cubicBezTo>
                  <a:pt x="409346" y="289012"/>
                  <a:pt x="441674" y="314549"/>
                  <a:pt x="464934" y="339371"/>
                </a:cubicBezTo>
                <a:cubicBezTo>
                  <a:pt x="510645" y="388148"/>
                  <a:pt x="533590" y="432535"/>
                  <a:pt x="570900" y="528976"/>
                </a:cubicBezTo>
                <a:cubicBezTo>
                  <a:pt x="581777" y="557084"/>
                  <a:pt x="583635" y="561351"/>
                  <a:pt x="588464" y="573333"/>
                </a:cubicBezTo>
                <a:cubicBezTo>
                  <a:pt x="590045" y="577239"/>
                  <a:pt x="591883" y="581049"/>
                  <a:pt x="593522" y="584935"/>
                </a:cubicBezTo>
                <a:cubicBezTo>
                  <a:pt x="592674" y="589183"/>
                  <a:pt x="591903" y="593974"/>
                  <a:pt x="591140" y="596251"/>
                </a:cubicBezTo>
                <a:cubicBezTo>
                  <a:pt x="585968" y="611767"/>
                  <a:pt x="577882" y="625235"/>
                  <a:pt x="570004" y="639408"/>
                </a:cubicBezTo>
                <a:cubicBezTo>
                  <a:pt x="540925" y="691767"/>
                  <a:pt x="516731" y="754108"/>
                  <a:pt x="516731" y="814726"/>
                </a:cubicBezTo>
                <a:cubicBezTo>
                  <a:pt x="516731" y="841462"/>
                  <a:pt x="521189" y="867675"/>
                  <a:pt x="521189" y="894202"/>
                </a:cubicBezTo>
                <a:cubicBezTo>
                  <a:pt x="521189" y="899803"/>
                  <a:pt x="520303" y="910871"/>
                  <a:pt x="520303" y="910871"/>
                </a:cubicBezTo>
                <a:cubicBezTo>
                  <a:pt x="520303" y="910871"/>
                  <a:pt x="527094" y="887144"/>
                  <a:pt x="533400" y="876638"/>
                </a:cubicBezTo>
                <a:cubicBezTo>
                  <a:pt x="546335" y="855074"/>
                  <a:pt x="551907" y="832909"/>
                  <a:pt x="561975" y="810268"/>
                </a:cubicBezTo>
                <a:cubicBezTo>
                  <a:pt x="580520" y="768520"/>
                  <a:pt x="609238" y="683624"/>
                  <a:pt x="610486" y="621844"/>
                </a:cubicBezTo>
                <a:cubicBezTo>
                  <a:pt x="622935" y="646685"/>
                  <a:pt x="636203" y="669584"/>
                  <a:pt x="649481" y="690015"/>
                </a:cubicBezTo>
                <a:cubicBezTo>
                  <a:pt x="654263" y="697368"/>
                  <a:pt x="658578" y="704035"/>
                  <a:pt x="662578" y="709655"/>
                </a:cubicBezTo>
                <a:cubicBezTo>
                  <a:pt x="663187" y="710513"/>
                  <a:pt x="663254" y="710741"/>
                  <a:pt x="663769" y="711446"/>
                </a:cubicBezTo>
                <a:cubicBezTo>
                  <a:pt x="663873" y="711580"/>
                  <a:pt x="663969" y="711608"/>
                  <a:pt x="664064" y="711741"/>
                </a:cubicBezTo>
                <a:cubicBezTo>
                  <a:pt x="689534" y="793008"/>
                  <a:pt x="784050" y="835471"/>
                  <a:pt x="845639" y="884677"/>
                </a:cubicBezTo>
                <a:cubicBezTo>
                  <a:pt x="866375" y="901241"/>
                  <a:pt x="892645" y="909976"/>
                  <a:pt x="914991" y="923672"/>
                </a:cubicBezTo>
                <a:cubicBezTo>
                  <a:pt x="925849" y="930331"/>
                  <a:pt x="947432" y="943618"/>
                  <a:pt x="947432" y="943618"/>
                </a:cubicBezTo>
                <a:cubicBezTo>
                  <a:pt x="947432" y="943618"/>
                  <a:pt x="941308" y="936265"/>
                  <a:pt x="938508" y="932302"/>
                </a:cubicBezTo>
                <a:cubicBezTo>
                  <a:pt x="923211" y="910709"/>
                  <a:pt x="914724" y="882029"/>
                  <a:pt x="895045" y="864437"/>
                </a:cubicBezTo>
                <a:cubicBezTo>
                  <a:pt x="845677" y="820288"/>
                  <a:pt x="790641" y="764453"/>
                  <a:pt x="728063" y="739126"/>
                </a:cubicBezTo>
                <a:cubicBezTo>
                  <a:pt x="713889" y="733382"/>
                  <a:pt x="684009" y="703998"/>
                  <a:pt x="684009" y="703998"/>
                </a:cubicBezTo>
                <a:cubicBezTo>
                  <a:pt x="683190" y="702931"/>
                  <a:pt x="671370" y="686110"/>
                  <a:pt x="666750" y="678994"/>
                </a:cubicBezTo>
                <a:cubicBezTo>
                  <a:pt x="653520" y="658658"/>
                  <a:pt x="640108" y="635713"/>
                  <a:pt x="627754" y="610833"/>
                </a:cubicBezTo>
                <a:cubicBezTo>
                  <a:pt x="620420" y="596060"/>
                  <a:pt x="613686" y="580887"/>
                  <a:pt x="607514" y="565590"/>
                </a:cubicBezTo>
                <a:cubicBezTo>
                  <a:pt x="602732" y="553750"/>
                  <a:pt x="601075" y="549521"/>
                  <a:pt x="590245" y="521537"/>
                </a:cubicBezTo>
                <a:cubicBezTo>
                  <a:pt x="566994" y="461434"/>
                  <a:pt x="548459" y="421733"/>
                  <a:pt x="527142" y="387596"/>
                </a:cubicBezTo>
                <a:cubicBezTo>
                  <a:pt x="526542" y="387081"/>
                  <a:pt x="525961" y="386624"/>
                  <a:pt x="525361" y="386101"/>
                </a:cubicBezTo>
                <a:cubicBezTo>
                  <a:pt x="525913" y="386587"/>
                  <a:pt x="526589" y="386824"/>
                  <a:pt x="527142" y="387291"/>
                </a:cubicBezTo>
                <a:cubicBezTo>
                  <a:pt x="527190" y="387367"/>
                  <a:pt x="527104" y="387520"/>
                  <a:pt x="527142" y="387596"/>
                </a:cubicBezTo>
                <a:cubicBezTo>
                  <a:pt x="549221" y="406541"/>
                  <a:pt x="570900" y="422191"/>
                  <a:pt x="595008" y="439383"/>
                </a:cubicBezTo>
                <a:cubicBezTo>
                  <a:pt x="659359" y="485256"/>
                  <a:pt x="733101" y="495647"/>
                  <a:pt x="805158" y="519755"/>
                </a:cubicBezTo>
                <a:cubicBezTo>
                  <a:pt x="830303" y="528166"/>
                  <a:pt x="855278" y="535833"/>
                  <a:pt x="880167" y="544158"/>
                </a:cubicBezTo>
                <a:cubicBezTo>
                  <a:pt x="890968" y="547769"/>
                  <a:pt x="900998" y="554046"/>
                  <a:pt x="911714" y="557255"/>
                </a:cubicBezTo>
                <a:cubicBezTo>
                  <a:pt x="912476" y="557484"/>
                  <a:pt x="913705" y="559227"/>
                  <a:pt x="913800" y="558446"/>
                </a:cubicBezTo>
                <a:cubicBezTo>
                  <a:pt x="915743" y="543053"/>
                  <a:pt x="860346" y="505382"/>
                  <a:pt x="850697" y="495047"/>
                </a:cubicBezTo>
                <a:cubicBezTo>
                  <a:pt x="767953" y="406351"/>
                  <a:pt x="633127" y="379957"/>
                  <a:pt x="521189" y="378071"/>
                </a:cubicBezTo>
                <a:cubicBezTo>
                  <a:pt x="509083" y="359888"/>
                  <a:pt x="496205" y="342543"/>
                  <a:pt x="480117" y="325379"/>
                </a:cubicBezTo>
                <a:cubicBezTo>
                  <a:pt x="433168" y="275286"/>
                  <a:pt x="356806" y="221537"/>
                  <a:pt x="277111" y="178637"/>
                </a:cubicBezTo>
                <a:cubicBezTo>
                  <a:pt x="283997" y="180427"/>
                  <a:pt x="292151" y="182885"/>
                  <a:pt x="296761" y="183999"/>
                </a:cubicBezTo>
                <a:cubicBezTo>
                  <a:pt x="368408" y="201230"/>
                  <a:pt x="447094" y="212793"/>
                  <a:pt x="520894" y="212869"/>
                </a:cubicBezTo>
                <a:cubicBezTo>
                  <a:pt x="537743" y="212889"/>
                  <a:pt x="596636" y="227395"/>
                  <a:pt x="609600" y="217337"/>
                </a:cubicBezTo>
                <a:cubicBezTo>
                  <a:pt x="616610" y="211889"/>
                  <a:pt x="593179" y="209879"/>
                  <a:pt x="586083" y="204535"/>
                </a:cubicBezTo>
                <a:cubicBezTo>
                  <a:pt x="572052" y="193991"/>
                  <a:pt x="549707" y="183571"/>
                  <a:pt x="532800" y="178932"/>
                </a:cubicBezTo>
                <a:cubicBezTo>
                  <a:pt x="466096" y="160673"/>
                  <a:pt x="391554" y="151681"/>
                  <a:pt x="322059" y="150662"/>
                </a:cubicBezTo>
                <a:cubicBezTo>
                  <a:pt x="300333" y="150338"/>
                  <a:pt x="276310" y="154824"/>
                  <a:pt x="255089" y="152147"/>
                </a:cubicBezTo>
                <a:cubicBezTo>
                  <a:pt x="247936" y="151243"/>
                  <a:pt x="219808" y="149576"/>
                  <a:pt x="220561" y="150957"/>
                </a:cubicBezTo>
                <a:cubicBezTo>
                  <a:pt x="212560" y="147194"/>
                  <a:pt x="204349" y="143051"/>
                  <a:pt x="196453" y="139641"/>
                </a:cubicBezTo>
                <a:cubicBezTo>
                  <a:pt x="172031" y="129106"/>
                  <a:pt x="148495" y="120858"/>
                  <a:pt x="123225" y="113152"/>
                </a:cubicBezTo>
                <a:cubicBezTo>
                  <a:pt x="142237" y="112190"/>
                  <a:pt x="162010" y="108837"/>
                  <a:pt x="169954" y="106608"/>
                </a:cubicBezTo>
                <a:cubicBezTo>
                  <a:pt x="252241" y="83549"/>
                  <a:pt x="340128" y="51697"/>
                  <a:pt x="409870" y="6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eseva One"/>
              <a:buNone/>
              <a:defRPr b="0" i="0" sz="4000" u="none" cap="none" strike="noStrike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eseva One"/>
              <a:buNone/>
              <a:defRPr b="0" i="0" sz="4000" u="none" cap="none" strike="noStrike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eseva One"/>
              <a:buNone/>
              <a:defRPr b="0" i="0" sz="4000" u="none" cap="none" strike="noStrike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eseva One"/>
              <a:buNone/>
              <a:defRPr b="0" i="0" sz="4000" u="none" cap="none" strike="noStrike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eseva One"/>
              <a:buNone/>
              <a:defRPr b="0" i="0" sz="4000" u="none" cap="none" strike="noStrike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eseva One"/>
              <a:buNone/>
              <a:defRPr b="0" i="0" sz="4000" u="none" cap="none" strike="noStrike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eseva One"/>
              <a:buNone/>
              <a:defRPr b="0" i="0" sz="4000" u="none" cap="none" strike="noStrike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eseva One"/>
              <a:buNone/>
              <a:defRPr b="0" i="0" sz="4000" u="none" cap="none" strike="noStrike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eseva One"/>
              <a:buNone/>
              <a:defRPr b="0" i="0" sz="4000" u="none" cap="none" strike="noStrike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9pPr>
          </a:lstStyle>
          <a:p/>
        </p:txBody>
      </p:sp>
      <p:sp>
        <p:nvSpPr>
          <p:cNvPr id="7" name="Google Shape;7;p2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●"/>
              <a:defRPr b="0" i="0" sz="18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○"/>
              <a:defRPr b="0" i="0" sz="18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■"/>
              <a:defRPr b="0" i="0" sz="18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●"/>
              <a:defRPr b="0" i="0" sz="18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○"/>
              <a:defRPr b="0" i="0" sz="18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■"/>
              <a:defRPr b="0" i="0" sz="18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●"/>
              <a:defRPr b="0" i="0" sz="18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○"/>
              <a:defRPr b="0" i="0" sz="18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Poppins Light"/>
              <a:buChar char="■"/>
              <a:defRPr b="0" i="0" sz="1800" u="none" cap="none" strike="noStrik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" name="Google Shape;8;p2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24"/>
          <p:cNvSpPr/>
          <p:nvPr/>
        </p:nvSpPr>
        <p:spPr>
          <a:xfrm rot="5400000">
            <a:off x="-462658" y="6119355"/>
            <a:ext cx="1131345" cy="114589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3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8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bff6d362b8_0_0"/>
          <p:cNvSpPr txBox="1"/>
          <p:nvPr>
            <p:ph idx="1" type="subTitle"/>
          </p:nvPr>
        </p:nvSpPr>
        <p:spPr>
          <a:xfrm>
            <a:off x="553575" y="2970150"/>
            <a:ext cx="7047900" cy="134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700"/>
              <a:t>Home Waste Management Recommendation System - Recycling or Upcycling</a:t>
            </a:r>
            <a:endParaRPr sz="2700"/>
          </a:p>
        </p:txBody>
      </p:sp>
      <p:sp>
        <p:nvSpPr>
          <p:cNvPr id="458" name="Google Shape;458;g2bff6d362b8_0_0"/>
          <p:cNvSpPr txBox="1"/>
          <p:nvPr>
            <p:ph type="title"/>
          </p:nvPr>
        </p:nvSpPr>
        <p:spPr>
          <a:xfrm>
            <a:off x="553575" y="2029450"/>
            <a:ext cx="70479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" sz="4300"/>
              <a:t>WASTE To WOW</a:t>
            </a:r>
            <a:endParaRPr sz="4300"/>
          </a:p>
        </p:txBody>
      </p:sp>
      <p:sp>
        <p:nvSpPr>
          <p:cNvPr id="459" name="Google Shape;459;g2bff6d362b8_0_0"/>
          <p:cNvSpPr/>
          <p:nvPr/>
        </p:nvSpPr>
        <p:spPr>
          <a:xfrm>
            <a:off x="6534950" y="6279600"/>
            <a:ext cx="1601100" cy="461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rgbClr val="484E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460" name="Google Shape;460;g2bff6d362b8_0_0"/>
          <p:cNvSpPr txBox="1"/>
          <p:nvPr>
            <p:ph idx="4294967295" type="title"/>
          </p:nvPr>
        </p:nvSpPr>
        <p:spPr>
          <a:xfrm>
            <a:off x="6303499" y="6162300"/>
            <a:ext cx="17166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2600">
                <a:solidFill>
                  <a:schemeClr val="lt1"/>
                </a:solidFill>
              </a:rPr>
              <a:t>Team 7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2bff6d362b8_0_2834"/>
          <p:cNvSpPr txBox="1"/>
          <p:nvPr>
            <p:ph type="title"/>
          </p:nvPr>
        </p:nvSpPr>
        <p:spPr>
          <a:xfrm>
            <a:off x="3322875" y="4364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Evaluation Results</a:t>
            </a:r>
            <a:endParaRPr/>
          </a:p>
        </p:txBody>
      </p:sp>
      <p:pic>
        <p:nvPicPr>
          <p:cNvPr id="553" name="Google Shape;553;g2bff6d362b8_0_2834"/>
          <p:cNvPicPr preferRelativeResize="0"/>
          <p:nvPr/>
        </p:nvPicPr>
        <p:blipFill rotWithShape="1">
          <a:blip r:embed="rId3">
            <a:alphaModFix/>
          </a:blip>
          <a:srcRect b="3857" l="2404" r="2175" t="3857"/>
          <a:stretch/>
        </p:blipFill>
        <p:spPr>
          <a:xfrm>
            <a:off x="3732975" y="1999750"/>
            <a:ext cx="6253025" cy="3566025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g2bff6d362b8_0_2834"/>
          <p:cNvSpPr txBox="1"/>
          <p:nvPr/>
        </p:nvSpPr>
        <p:spPr>
          <a:xfrm>
            <a:off x="1284925" y="1999738"/>
            <a:ext cx="22872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Biowaste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Cardboard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Clothes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Ewaste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Furniture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Glass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Medical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Metal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Paper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Plastic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90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Shoes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2bff6d362b8_0_2843"/>
          <p:cNvSpPr txBox="1"/>
          <p:nvPr>
            <p:ph type="title"/>
          </p:nvPr>
        </p:nvSpPr>
        <p:spPr>
          <a:xfrm>
            <a:off x="3170475" y="4364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Evaluation Results</a:t>
            </a:r>
            <a:endParaRPr/>
          </a:p>
        </p:txBody>
      </p:sp>
      <p:pic>
        <p:nvPicPr>
          <p:cNvPr id="560" name="Google Shape;560;g2bff6d362b8_0_2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6100" y="2035550"/>
            <a:ext cx="4730200" cy="3568050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g2bff6d362b8_0_2843"/>
          <p:cNvSpPr txBox="1"/>
          <p:nvPr>
            <p:ph idx="1" type="body"/>
          </p:nvPr>
        </p:nvSpPr>
        <p:spPr>
          <a:xfrm>
            <a:off x="1142550" y="1491575"/>
            <a:ext cx="60972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High Precision and Recall: The model exhibits high precision and recall for most categories, indicating effective learning and accurate predictions.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Exceptional Performance for 'Clothes' and 'Shoes': Achieves the highest precision and recall specifically in the 'clothes' and 'shoes' categories, showcasing the model's strong ability to differentiate these items.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Lower Performance for 'Plastic': Exhibits lower precision and recall in the 'plastic' category, suggesting a need for additional training data or a reevaluation of its feature representations.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Overall Robustness: Maintains an overall accuracy of 0.91 and a weighted average f1-score of 0.91, demonstrating strong and consistent performance across various classes.</a:t>
            </a:r>
            <a:endParaRPr sz="1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bff6d362b8_0_2852"/>
          <p:cNvSpPr txBox="1"/>
          <p:nvPr>
            <p:ph type="title"/>
          </p:nvPr>
        </p:nvSpPr>
        <p:spPr>
          <a:xfrm>
            <a:off x="3213600" y="765350"/>
            <a:ext cx="6069600" cy="4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5100"/>
              <a:t>MobileNetV2</a:t>
            </a:r>
            <a:endParaRPr sz="5100"/>
          </a:p>
        </p:txBody>
      </p:sp>
      <p:grpSp>
        <p:nvGrpSpPr>
          <p:cNvPr id="567" name="Google Shape;567;g2bff6d362b8_0_2852"/>
          <p:cNvGrpSpPr/>
          <p:nvPr/>
        </p:nvGrpSpPr>
        <p:grpSpPr>
          <a:xfrm flipH="1">
            <a:off x="8141316" y="2436345"/>
            <a:ext cx="3719767" cy="4650385"/>
            <a:chOff x="546969" y="3700998"/>
            <a:chExt cx="2551105" cy="3385545"/>
          </a:xfrm>
        </p:grpSpPr>
        <p:sp>
          <p:nvSpPr>
            <p:cNvPr id="568" name="Google Shape;568;g2bff6d362b8_0_2852"/>
            <p:cNvSpPr/>
            <p:nvPr/>
          </p:nvSpPr>
          <p:spPr>
            <a:xfrm flipH="1">
              <a:off x="569461" y="4291542"/>
              <a:ext cx="1131600" cy="113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g2bff6d362b8_0_2852"/>
            <p:cNvSpPr/>
            <p:nvPr/>
          </p:nvSpPr>
          <p:spPr>
            <a:xfrm flipH="1">
              <a:off x="886577" y="3700998"/>
              <a:ext cx="497400" cy="49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g2bff6d362b8_0_2852"/>
            <p:cNvSpPr/>
            <p:nvPr/>
          </p:nvSpPr>
          <p:spPr>
            <a:xfrm flipH="1">
              <a:off x="1779903" y="5188810"/>
              <a:ext cx="1318171" cy="957706"/>
            </a:xfrm>
            <a:custGeom>
              <a:rect b="b" l="l" r="r" t="t"/>
              <a:pathLst>
                <a:path extrusionOk="0" h="1130037" w="1555364">
                  <a:moveTo>
                    <a:pt x="232" y="786699"/>
                  </a:moveTo>
                  <a:cubicBezTo>
                    <a:pt x="-7828" y="760106"/>
                    <a:pt x="196976" y="649768"/>
                    <a:pt x="230827" y="631728"/>
                  </a:cubicBezTo>
                  <a:cubicBezTo>
                    <a:pt x="364031" y="560729"/>
                    <a:pt x="492676" y="484081"/>
                    <a:pt x="626540" y="414653"/>
                  </a:cubicBezTo>
                  <a:cubicBezTo>
                    <a:pt x="721762" y="365276"/>
                    <a:pt x="823898" y="332043"/>
                    <a:pt x="919529" y="284151"/>
                  </a:cubicBezTo>
                  <a:cubicBezTo>
                    <a:pt x="1073853" y="206865"/>
                    <a:pt x="1232540" y="140409"/>
                    <a:pt x="1386350" y="62638"/>
                  </a:cubicBezTo>
                  <a:cubicBezTo>
                    <a:pt x="1404885" y="53275"/>
                    <a:pt x="1521938" y="-22087"/>
                    <a:pt x="1530425" y="6393"/>
                  </a:cubicBezTo>
                  <a:cubicBezTo>
                    <a:pt x="1555180" y="89374"/>
                    <a:pt x="1560562" y="203874"/>
                    <a:pt x="1550732" y="288799"/>
                  </a:cubicBezTo>
                  <a:cubicBezTo>
                    <a:pt x="1538816" y="391764"/>
                    <a:pt x="1535749" y="496978"/>
                    <a:pt x="1496906" y="595199"/>
                  </a:cubicBezTo>
                  <a:cubicBezTo>
                    <a:pt x="1398208" y="844783"/>
                    <a:pt x="1145672" y="1066011"/>
                    <a:pt x="893879" y="1114846"/>
                  </a:cubicBezTo>
                  <a:cubicBezTo>
                    <a:pt x="688196" y="1154726"/>
                    <a:pt x="446556" y="1115512"/>
                    <a:pt x="275215" y="1004012"/>
                  </a:cubicBezTo>
                  <a:cubicBezTo>
                    <a:pt x="213104" y="963589"/>
                    <a:pt x="6486" y="807341"/>
                    <a:pt x="232" y="7866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g2bff6d362b8_0_2852"/>
            <p:cNvSpPr/>
            <p:nvPr/>
          </p:nvSpPr>
          <p:spPr>
            <a:xfrm flipH="1">
              <a:off x="1414384" y="5879259"/>
              <a:ext cx="1171981" cy="1005418"/>
            </a:xfrm>
            <a:custGeom>
              <a:rect b="b" l="l" r="r" t="t"/>
              <a:pathLst>
                <a:path extrusionOk="0" h="1186334" w="1382868">
                  <a:moveTo>
                    <a:pt x="467097" y="35491"/>
                  </a:moveTo>
                  <a:cubicBezTo>
                    <a:pt x="233382" y="101500"/>
                    <a:pt x="149619" y="254976"/>
                    <a:pt x="122654" y="298124"/>
                  </a:cubicBezTo>
                  <a:cubicBezTo>
                    <a:pt x="49968" y="414415"/>
                    <a:pt x="27566" y="565958"/>
                    <a:pt x="5667" y="697308"/>
                  </a:cubicBezTo>
                  <a:cubicBezTo>
                    <a:pt x="-1571" y="740732"/>
                    <a:pt x="1591" y="859604"/>
                    <a:pt x="1591" y="859604"/>
                  </a:cubicBezTo>
                  <a:cubicBezTo>
                    <a:pt x="-6744" y="934537"/>
                    <a:pt x="18793" y="1013823"/>
                    <a:pt x="51950" y="1080146"/>
                  </a:cubicBezTo>
                  <a:cubicBezTo>
                    <a:pt x="105613" y="1187483"/>
                    <a:pt x="267948" y="1213610"/>
                    <a:pt x="365646" y="1157784"/>
                  </a:cubicBezTo>
                  <a:cubicBezTo>
                    <a:pt x="456305" y="1105978"/>
                    <a:pt x="487594" y="1010585"/>
                    <a:pt x="542677" y="927956"/>
                  </a:cubicBezTo>
                  <a:cubicBezTo>
                    <a:pt x="590503" y="856213"/>
                    <a:pt x="655311" y="792177"/>
                    <a:pt x="710394" y="726073"/>
                  </a:cubicBezTo>
                  <a:cubicBezTo>
                    <a:pt x="820636" y="593780"/>
                    <a:pt x="1001011" y="545936"/>
                    <a:pt x="1132799" y="443428"/>
                  </a:cubicBezTo>
                  <a:cubicBezTo>
                    <a:pt x="1206599" y="386031"/>
                    <a:pt x="1360256" y="327995"/>
                    <a:pt x="1381268" y="222915"/>
                  </a:cubicBezTo>
                  <a:cubicBezTo>
                    <a:pt x="1405185" y="103338"/>
                    <a:pt x="1154411" y="43893"/>
                    <a:pt x="1073792" y="36558"/>
                  </a:cubicBezTo>
                  <a:cubicBezTo>
                    <a:pt x="792861" y="11021"/>
                    <a:pt x="700821" y="-30507"/>
                    <a:pt x="467097" y="354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72" name="Google Shape;572;g2bff6d362b8_0_2852"/>
            <p:cNvGrpSpPr/>
            <p:nvPr/>
          </p:nvGrpSpPr>
          <p:grpSpPr>
            <a:xfrm flipH="1">
              <a:off x="546969" y="5582292"/>
              <a:ext cx="1177274" cy="1313588"/>
              <a:chOff x="6415621" y="443747"/>
              <a:chExt cx="1388458" cy="1549225"/>
            </a:xfrm>
          </p:grpSpPr>
          <p:sp>
            <p:nvSpPr>
              <p:cNvPr id="573" name="Google Shape;573;g2bff6d362b8_0_2852"/>
              <p:cNvSpPr/>
              <p:nvPr/>
            </p:nvSpPr>
            <p:spPr>
              <a:xfrm>
                <a:off x="6415621" y="443747"/>
                <a:ext cx="1388458" cy="1539461"/>
              </a:xfrm>
              <a:custGeom>
                <a:rect b="b" l="l" r="r" t="t"/>
                <a:pathLst>
                  <a:path extrusionOk="0" h="1539461" w="1388458">
                    <a:moveTo>
                      <a:pt x="0" y="1534909"/>
                    </a:moveTo>
                    <a:lnTo>
                      <a:pt x="0" y="685193"/>
                    </a:lnTo>
                    <a:cubicBezTo>
                      <a:pt x="0" y="306773"/>
                      <a:pt x="310219" y="0"/>
                      <a:pt x="692896" y="0"/>
                    </a:cubicBezTo>
                    <a:lnTo>
                      <a:pt x="695563" y="0"/>
                    </a:lnTo>
                    <a:cubicBezTo>
                      <a:pt x="1078239" y="0"/>
                      <a:pt x="1388459" y="306773"/>
                      <a:pt x="1388459" y="685193"/>
                    </a:cubicBezTo>
                    <a:lnTo>
                      <a:pt x="1388459" y="153946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4" name="Google Shape;574;g2bff6d362b8_0_2852"/>
              <p:cNvSpPr/>
              <p:nvPr/>
            </p:nvSpPr>
            <p:spPr>
              <a:xfrm>
                <a:off x="6462903" y="500981"/>
                <a:ext cx="1293894" cy="1484418"/>
              </a:xfrm>
              <a:custGeom>
                <a:rect b="b" l="l" r="r" t="t"/>
                <a:pathLst>
                  <a:path extrusionOk="0" h="1484418" w="1293894">
                    <a:moveTo>
                      <a:pt x="0" y="1484419"/>
                    </a:moveTo>
                    <a:lnTo>
                      <a:pt x="0" y="658401"/>
                    </a:lnTo>
                    <a:cubicBezTo>
                      <a:pt x="0" y="294776"/>
                      <a:pt x="289093" y="0"/>
                      <a:pt x="645709" y="0"/>
                    </a:cubicBezTo>
                    <a:lnTo>
                      <a:pt x="648195" y="0"/>
                    </a:lnTo>
                    <a:cubicBezTo>
                      <a:pt x="1004801" y="0"/>
                      <a:pt x="1293895" y="294776"/>
                      <a:pt x="1293895" y="658401"/>
                    </a:cubicBezTo>
                    <a:lnTo>
                      <a:pt x="1293895" y="148220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g2bff6d362b8_0_2852"/>
              <p:cNvSpPr/>
              <p:nvPr/>
            </p:nvSpPr>
            <p:spPr>
              <a:xfrm>
                <a:off x="6512994" y="560471"/>
                <a:ext cx="1193711" cy="1425319"/>
              </a:xfrm>
              <a:custGeom>
                <a:rect b="b" l="l" r="r" t="t"/>
                <a:pathLst>
                  <a:path extrusionOk="0" h="1425319" w="1193711">
                    <a:moveTo>
                      <a:pt x="0" y="1425319"/>
                    </a:moveTo>
                    <a:lnTo>
                      <a:pt x="0" y="630553"/>
                    </a:lnTo>
                    <a:cubicBezTo>
                      <a:pt x="0" y="282308"/>
                      <a:pt x="266710" y="0"/>
                      <a:pt x="595713" y="0"/>
                    </a:cubicBezTo>
                    <a:lnTo>
                      <a:pt x="598008" y="0"/>
                    </a:lnTo>
                    <a:cubicBezTo>
                      <a:pt x="927002" y="0"/>
                      <a:pt x="1193712" y="282308"/>
                      <a:pt x="1193712" y="630553"/>
                    </a:cubicBezTo>
                    <a:lnTo>
                      <a:pt x="1193712" y="1422843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g2bff6d362b8_0_2852"/>
              <p:cNvSpPr/>
              <p:nvPr/>
            </p:nvSpPr>
            <p:spPr>
              <a:xfrm>
                <a:off x="6568315" y="612656"/>
                <a:ext cx="1083068" cy="1375325"/>
              </a:xfrm>
              <a:custGeom>
                <a:rect b="b" l="l" r="r" t="t"/>
                <a:pathLst>
                  <a:path extrusionOk="0" h="1375325" w="1083068">
                    <a:moveTo>
                      <a:pt x="0" y="1375325"/>
                    </a:moveTo>
                    <a:lnTo>
                      <a:pt x="0" y="606124"/>
                    </a:lnTo>
                    <a:cubicBezTo>
                      <a:pt x="0" y="271370"/>
                      <a:pt x="241983" y="0"/>
                      <a:pt x="540496" y="0"/>
                    </a:cubicBezTo>
                    <a:lnTo>
                      <a:pt x="542573" y="0"/>
                    </a:lnTo>
                    <a:cubicBezTo>
                      <a:pt x="841086" y="0"/>
                      <a:pt x="1083069" y="271370"/>
                      <a:pt x="1083069" y="606124"/>
                    </a:cubicBezTo>
                    <a:lnTo>
                      <a:pt x="1083069" y="136561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g2bff6d362b8_0_2852"/>
              <p:cNvSpPr/>
              <p:nvPr/>
            </p:nvSpPr>
            <p:spPr>
              <a:xfrm>
                <a:off x="6619455" y="667972"/>
                <a:ext cx="980789" cy="1325000"/>
              </a:xfrm>
              <a:custGeom>
                <a:rect b="b" l="l" r="r" t="t"/>
                <a:pathLst>
                  <a:path extrusionOk="0" h="1325000" w="980789">
                    <a:moveTo>
                      <a:pt x="0" y="1325001"/>
                    </a:moveTo>
                    <a:lnTo>
                      <a:pt x="0" y="580232"/>
                    </a:lnTo>
                    <a:cubicBezTo>
                      <a:pt x="0" y="259776"/>
                      <a:pt x="219132" y="0"/>
                      <a:pt x="489452" y="0"/>
                    </a:cubicBezTo>
                    <a:lnTo>
                      <a:pt x="491337" y="0"/>
                    </a:lnTo>
                    <a:cubicBezTo>
                      <a:pt x="761657" y="0"/>
                      <a:pt x="980790" y="259776"/>
                      <a:pt x="980790" y="580232"/>
                    </a:cubicBezTo>
                    <a:lnTo>
                      <a:pt x="980790" y="131255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8" name="Google Shape;578;g2bff6d362b8_0_2852"/>
              <p:cNvSpPr/>
              <p:nvPr/>
            </p:nvSpPr>
            <p:spPr>
              <a:xfrm>
                <a:off x="6673729" y="722243"/>
                <a:ext cx="872242" cy="1265728"/>
              </a:xfrm>
              <a:custGeom>
                <a:rect b="b" l="l" r="r" t="t"/>
                <a:pathLst>
                  <a:path extrusionOk="0" h="1265728" w="872242">
                    <a:moveTo>
                      <a:pt x="0" y="1265729"/>
                    </a:moveTo>
                    <a:lnTo>
                      <a:pt x="0" y="554821"/>
                    </a:lnTo>
                    <a:cubicBezTo>
                      <a:pt x="0" y="248401"/>
                      <a:pt x="194882" y="0"/>
                      <a:pt x="435283" y="0"/>
                    </a:cubicBezTo>
                    <a:lnTo>
                      <a:pt x="436959" y="0"/>
                    </a:lnTo>
                    <a:cubicBezTo>
                      <a:pt x="677361" y="0"/>
                      <a:pt x="872243" y="248401"/>
                      <a:pt x="872243" y="554821"/>
                    </a:cubicBezTo>
                    <a:lnTo>
                      <a:pt x="872243" y="125947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g2bff6d362b8_0_2852"/>
              <p:cNvSpPr/>
              <p:nvPr/>
            </p:nvSpPr>
            <p:spPr>
              <a:xfrm>
                <a:off x="6732203" y="784864"/>
                <a:ext cx="755294" cy="1202497"/>
              </a:xfrm>
              <a:custGeom>
                <a:rect b="b" l="l" r="r" t="t"/>
                <a:pathLst>
                  <a:path extrusionOk="0" h="1202497" w="755294">
                    <a:moveTo>
                      <a:pt x="0" y="1202498"/>
                    </a:moveTo>
                    <a:lnTo>
                      <a:pt x="0" y="525509"/>
                    </a:lnTo>
                    <a:cubicBezTo>
                      <a:pt x="0" y="235282"/>
                      <a:pt x="168754" y="0"/>
                      <a:pt x="376923" y="0"/>
                    </a:cubicBezTo>
                    <a:lnTo>
                      <a:pt x="378371" y="0"/>
                    </a:lnTo>
                    <a:cubicBezTo>
                      <a:pt x="586540" y="0"/>
                      <a:pt x="755294" y="235282"/>
                      <a:pt x="755294" y="525509"/>
                    </a:cubicBezTo>
                    <a:lnTo>
                      <a:pt x="755294" y="119641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g2bff6d362b8_0_2852"/>
              <p:cNvSpPr/>
              <p:nvPr/>
            </p:nvSpPr>
            <p:spPr>
              <a:xfrm>
                <a:off x="6779171" y="840181"/>
                <a:ext cx="666583" cy="1144400"/>
              </a:xfrm>
              <a:custGeom>
                <a:rect b="b" l="l" r="r" t="t"/>
                <a:pathLst>
                  <a:path extrusionOk="0" h="1144400" w="666583">
                    <a:moveTo>
                      <a:pt x="0" y="1144400"/>
                    </a:moveTo>
                    <a:lnTo>
                      <a:pt x="0" y="499605"/>
                    </a:lnTo>
                    <a:cubicBezTo>
                      <a:pt x="0" y="223685"/>
                      <a:pt x="147771" y="0"/>
                      <a:pt x="330041" y="0"/>
                    </a:cubicBezTo>
                    <a:lnTo>
                      <a:pt x="331318" y="0"/>
                    </a:lnTo>
                    <a:cubicBezTo>
                      <a:pt x="513598" y="0"/>
                      <a:pt x="648910" y="186861"/>
                      <a:pt x="661359" y="499605"/>
                    </a:cubicBezTo>
                    <a:cubicBezTo>
                      <a:pt x="673113" y="794785"/>
                      <a:pt x="661359" y="1134618"/>
                      <a:pt x="661359" y="113461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g2bff6d362b8_0_2852"/>
              <p:cNvSpPr/>
              <p:nvPr/>
            </p:nvSpPr>
            <p:spPr>
              <a:xfrm>
                <a:off x="6826131" y="904889"/>
                <a:ext cx="570102" cy="1080568"/>
              </a:xfrm>
              <a:custGeom>
                <a:rect b="b" l="l" r="r" t="t"/>
                <a:pathLst>
                  <a:path extrusionOk="0" h="1080568" w="570102">
                    <a:moveTo>
                      <a:pt x="8" y="1080568"/>
                    </a:moveTo>
                    <a:cubicBezTo>
                      <a:pt x="8" y="1080568"/>
                      <a:pt x="1208" y="748574"/>
                      <a:pt x="8" y="469321"/>
                    </a:cubicBezTo>
                    <a:cubicBezTo>
                      <a:pt x="-1240" y="181037"/>
                      <a:pt x="141321" y="0"/>
                      <a:pt x="283176" y="0"/>
                    </a:cubicBezTo>
                    <a:cubicBezTo>
                      <a:pt x="425032" y="0"/>
                      <a:pt x="560802" y="161873"/>
                      <a:pt x="567431" y="469321"/>
                    </a:cubicBezTo>
                    <a:cubicBezTo>
                      <a:pt x="573441" y="747717"/>
                      <a:pt x="567431" y="1076968"/>
                      <a:pt x="567431" y="107696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g2bff6d362b8_0_2852"/>
              <p:cNvSpPr/>
              <p:nvPr/>
            </p:nvSpPr>
            <p:spPr>
              <a:xfrm>
                <a:off x="6881393" y="973667"/>
                <a:ext cx="456517" cy="1015038"/>
              </a:xfrm>
              <a:custGeom>
                <a:rect b="b" l="l" r="r" t="t"/>
                <a:pathLst>
                  <a:path extrusionOk="0" h="1015038" w="456517">
                    <a:moveTo>
                      <a:pt x="1105" y="1015038"/>
                    </a:moveTo>
                    <a:cubicBezTo>
                      <a:pt x="1105" y="1015038"/>
                      <a:pt x="-1381" y="697161"/>
                      <a:pt x="1105" y="437176"/>
                    </a:cubicBezTo>
                    <a:cubicBezTo>
                      <a:pt x="3819" y="153007"/>
                      <a:pt x="79810" y="-4594"/>
                      <a:pt x="228019" y="102"/>
                    </a:cubicBezTo>
                    <a:cubicBezTo>
                      <a:pt x="381448" y="4969"/>
                      <a:pt x="458991" y="144006"/>
                      <a:pt x="456457" y="455921"/>
                    </a:cubicBezTo>
                    <a:lnTo>
                      <a:pt x="455819" y="1008485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3" name="Google Shape;583;g2bff6d362b8_0_2852"/>
              <p:cNvSpPr/>
              <p:nvPr/>
            </p:nvSpPr>
            <p:spPr>
              <a:xfrm>
                <a:off x="6936771" y="1043623"/>
                <a:ext cx="346166" cy="942672"/>
              </a:xfrm>
              <a:custGeom>
                <a:rect b="b" l="l" r="r" t="t"/>
                <a:pathLst>
                  <a:path extrusionOk="0" h="942672" w="346166">
                    <a:moveTo>
                      <a:pt x="0" y="942672"/>
                    </a:moveTo>
                    <a:lnTo>
                      <a:pt x="0" y="404415"/>
                    </a:lnTo>
                    <a:cubicBezTo>
                      <a:pt x="0" y="181101"/>
                      <a:pt x="39233" y="3984"/>
                      <a:pt x="172745" y="78"/>
                    </a:cubicBezTo>
                    <a:cubicBezTo>
                      <a:pt x="324945" y="-4370"/>
                      <a:pt x="346167" y="181101"/>
                      <a:pt x="346167" y="404415"/>
                    </a:cubicBezTo>
                    <a:lnTo>
                      <a:pt x="346167" y="934386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4" name="Google Shape;584;g2bff6d362b8_0_2852"/>
            <p:cNvGrpSpPr/>
            <p:nvPr/>
          </p:nvGrpSpPr>
          <p:grpSpPr>
            <a:xfrm flipH="1">
              <a:off x="1609816" y="5125741"/>
              <a:ext cx="1420993" cy="1960803"/>
              <a:chOff x="259396" y="3664530"/>
              <a:chExt cx="1812954" cy="2501662"/>
            </a:xfrm>
          </p:grpSpPr>
          <p:sp>
            <p:nvSpPr>
              <p:cNvPr id="585" name="Google Shape;585;g2bff6d362b8_0_2852"/>
              <p:cNvSpPr/>
              <p:nvPr/>
            </p:nvSpPr>
            <p:spPr>
              <a:xfrm>
                <a:off x="1060156" y="4349599"/>
                <a:ext cx="684212" cy="1597125"/>
              </a:xfrm>
              <a:custGeom>
                <a:rect b="b" l="l" r="r" t="t"/>
                <a:pathLst>
                  <a:path extrusionOk="0" h="1597125" w="684212">
                    <a:moveTo>
                      <a:pt x="676362" y="405"/>
                    </a:moveTo>
                    <a:cubicBezTo>
                      <a:pt x="673780" y="-310"/>
                      <a:pt x="671142" y="-119"/>
                      <a:pt x="668618" y="1300"/>
                    </a:cubicBezTo>
                    <a:cubicBezTo>
                      <a:pt x="649539" y="12054"/>
                      <a:pt x="634233" y="28647"/>
                      <a:pt x="613259" y="57860"/>
                    </a:cubicBezTo>
                    <a:cubicBezTo>
                      <a:pt x="610601" y="61556"/>
                      <a:pt x="601533" y="74567"/>
                      <a:pt x="599857" y="76910"/>
                    </a:cubicBezTo>
                    <a:cubicBezTo>
                      <a:pt x="594866" y="83882"/>
                      <a:pt x="591037" y="89007"/>
                      <a:pt x="587360" y="93579"/>
                    </a:cubicBezTo>
                    <a:cubicBezTo>
                      <a:pt x="523019" y="173589"/>
                      <a:pt x="479899" y="245312"/>
                      <a:pt x="401327" y="393911"/>
                    </a:cubicBezTo>
                    <a:cubicBezTo>
                      <a:pt x="390640" y="414104"/>
                      <a:pt x="381506" y="430440"/>
                      <a:pt x="361141" y="465939"/>
                    </a:cubicBezTo>
                    <a:cubicBezTo>
                      <a:pt x="360741" y="466635"/>
                      <a:pt x="333100" y="514993"/>
                      <a:pt x="323041" y="533805"/>
                    </a:cubicBezTo>
                    <a:cubicBezTo>
                      <a:pt x="304734" y="568047"/>
                      <a:pt x="292876" y="599632"/>
                      <a:pt x="271244" y="664774"/>
                    </a:cubicBezTo>
                    <a:cubicBezTo>
                      <a:pt x="270359" y="667450"/>
                      <a:pt x="270349" y="667460"/>
                      <a:pt x="269463" y="670136"/>
                    </a:cubicBezTo>
                    <a:cubicBezTo>
                      <a:pt x="252918" y="720000"/>
                      <a:pt x="244603" y="742602"/>
                      <a:pt x="233144" y="768663"/>
                    </a:cubicBezTo>
                    <a:cubicBezTo>
                      <a:pt x="137275" y="986709"/>
                      <a:pt x="72038" y="1169218"/>
                      <a:pt x="28062" y="1355041"/>
                    </a:cubicBezTo>
                    <a:cubicBezTo>
                      <a:pt x="19327" y="1391941"/>
                      <a:pt x="14822" y="1427679"/>
                      <a:pt x="9907" y="1484819"/>
                    </a:cubicBezTo>
                    <a:cubicBezTo>
                      <a:pt x="9450" y="1490086"/>
                      <a:pt x="8935" y="1494173"/>
                      <a:pt x="8116" y="1503869"/>
                    </a:cubicBezTo>
                    <a:cubicBezTo>
                      <a:pt x="4706" y="1544684"/>
                      <a:pt x="3020" y="1562715"/>
                      <a:pt x="87" y="1585127"/>
                    </a:cubicBezTo>
                    <a:cubicBezTo>
                      <a:pt x="-666" y="1590861"/>
                      <a:pt x="3573" y="1596281"/>
                      <a:pt x="9307" y="1597033"/>
                    </a:cubicBezTo>
                    <a:cubicBezTo>
                      <a:pt x="15050" y="1597786"/>
                      <a:pt x="20165" y="1593842"/>
                      <a:pt x="20918" y="1588108"/>
                    </a:cubicBezTo>
                    <a:cubicBezTo>
                      <a:pt x="23918" y="1565257"/>
                      <a:pt x="25814" y="1546503"/>
                      <a:pt x="29252" y="1505355"/>
                    </a:cubicBezTo>
                    <a:cubicBezTo>
                      <a:pt x="30062" y="1495677"/>
                      <a:pt x="30290" y="1491849"/>
                      <a:pt x="30738" y="1486610"/>
                    </a:cubicBezTo>
                    <a:cubicBezTo>
                      <a:pt x="35577" y="1430412"/>
                      <a:pt x="40168" y="1395465"/>
                      <a:pt x="48597" y="1359804"/>
                    </a:cubicBezTo>
                    <a:cubicBezTo>
                      <a:pt x="92250" y="1175371"/>
                      <a:pt x="157097" y="993967"/>
                      <a:pt x="252499" y="776997"/>
                    </a:cubicBezTo>
                    <a:cubicBezTo>
                      <a:pt x="264301" y="750137"/>
                      <a:pt x="272359" y="727172"/>
                      <a:pt x="289104" y="676680"/>
                    </a:cubicBezTo>
                    <a:cubicBezTo>
                      <a:pt x="289990" y="674013"/>
                      <a:pt x="290009" y="673994"/>
                      <a:pt x="290894" y="671327"/>
                    </a:cubicBezTo>
                    <a:cubicBezTo>
                      <a:pt x="312145" y="607300"/>
                      <a:pt x="323937" y="576477"/>
                      <a:pt x="341491" y="543635"/>
                    </a:cubicBezTo>
                    <a:cubicBezTo>
                      <a:pt x="351426" y="525061"/>
                      <a:pt x="359932" y="509764"/>
                      <a:pt x="378401" y="477550"/>
                    </a:cubicBezTo>
                    <a:cubicBezTo>
                      <a:pt x="378801" y="476855"/>
                      <a:pt x="408947" y="424210"/>
                      <a:pt x="419777" y="403732"/>
                    </a:cubicBezTo>
                    <a:cubicBezTo>
                      <a:pt x="497758" y="256256"/>
                      <a:pt x="540469" y="185342"/>
                      <a:pt x="603734" y="106676"/>
                    </a:cubicBezTo>
                    <a:cubicBezTo>
                      <a:pt x="607696" y="101742"/>
                      <a:pt x="611630" y="96379"/>
                      <a:pt x="616830" y="89111"/>
                    </a:cubicBezTo>
                    <a:cubicBezTo>
                      <a:pt x="618545" y="86711"/>
                      <a:pt x="627622" y="73976"/>
                      <a:pt x="630223" y="70357"/>
                    </a:cubicBezTo>
                    <a:cubicBezTo>
                      <a:pt x="649511" y="43506"/>
                      <a:pt x="663112" y="28265"/>
                      <a:pt x="678743" y="19455"/>
                    </a:cubicBezTo>
                    <a:cubicBezTo>
                      <a:pt x="683782" y="16616"/>
                      <a:pt x="685744" y="10206"/>
                      <a:pt x="682905" y="5167"/>
                    </a:cubicBezTo>
                    <a:cubicBezTo>
                      <a:pt x="681486" y="2653"/>
                      <a:pt x="678943" y="1129"/>
                      <a:pt x="676362" y="40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6" name="Google Shape;586;g2bff6d362b8_0_2852"/>
              <p:cNvSpPr/>
              <p:nvPr/>
            </p:nvSpPr>
            <p:spPr>
              <a:xfrm>
                <a:off x="1316492" y="4740748"/>
                <a:ext cx="499154" cy="365381"/>
              </a:xfrm>
              <a:custGeom>
                <a:rect b="b" l="l" r="r" t="t"/>
                <a:pathLst>
                  <a:path extrusionOk="0" h="365381" w="499154">
                    <a:moveTo>
                      <a:pt x="5412" y="353378"/>
                    </a:moveTo>
                    <a:cubicBezTo>
                      <a:pt x="32558" y="202568"/>
                      <a:pt x="209390" y="160696"/>
                      <a:pt x="326624" y="108385"/>
                    </a:cubicBezTo>
                    <a:cubicBezTo>
                      <a:pt x="362504" y="92374"/>
                      <a:pt x="414949" y="65732"/>
                      <a:pt x="443295" y="38690"/>
                    </a:cubicBezTo>
                    <a:cubicBezTo>
                      <a:pt x="453020" y="29413"/>
                      <a:pt x="468136" y="20117"/>
                      <a:pt x="479671" y="13097"/>
                    </a:cubicBezTo>
                    <a:cubicBezTo>
                      <a:pt x="485958" y="9277"/>
                      <a:pt x="502846" y="-4439"/>
                      <a:pt x="498426" y="1448"/>
                    </a:cubicBezTo>
                    <a:cubicBezTo>
                      <a:pt x="480138" y="25813"/>
                      <a:pt x="449210" y="42177"/>
                      <a:pt x="428189" y="64532"/>
                    </a:cubicBezTo>
                    <a:cubicBezTo>
                      <a:pt x="393213" y="101717"/>
                      <a:pt x="358647" y="152781"/>
                      <a:pt x="314698" y="179508"/>
                    </a:cubicBezTo>
                    <a:cubicBezTo>
                      <a:pt x="267597" y="208140"/>
                      <a:pt x="213886" y="222237"/>
                      <a:pt x="166242" y="249641"/>
                    </a:cubicBezTo>
                    <a:cubicBezTo>
                      <a:pt x="127161" y="272110"/>
                      <a:pt x="91175" y="299494"/>
                      <a:pt x="52542" y="322993"/>
                    </a:cubicBezTo>
                    <a:cubicBezTo>
                      <a:pt x="38673" y="331423"/>
                      <a:pt x="27243" y="338976"/>
                      <a:pt x="15480" y="349501"/>
                    </a:cubicBezTo>
                    <a:cubicBezTo>
                      <a:pt x="10289" y="354130"/>
                      <a:pt x="-2322" y="370303"/>
                      <a:pt x="373" y="363903"/>
                    </a:cubicBezTo>
                    <a:cubicBezTo>
                      <a:pt x="3107" y="357426"/>
                      <a:pt x="4983" y="355749"/>
                      <a:pt x="5412" y="3533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7" name="Google Shape;587;g2bff6d362b8_0_2852"/>
              <p:cNvSpPr/>
              <p:nvPr/>
            </p:nvSpPr>
            <p:spPr>
              <a:xfrm>
                <a:off x="1426327" y="4286272"/>
                <a:ext cx="579329" cy="543086"/>
              </a:xfrm>
              <a:custGeom>
                <a:rect b="b" l="l" r="r" t="t"/>
                <a:pathLst>
                  <a:path extrusionOk="0" h="543086" w="579329">
                    <a:moveTo>
                      <a:pt x="0" y="543087"/>
                    </a:moveTo>
                    <a:cubicBezTo>
                      <a:pt x="3705" y="522770"/>
                      <a:pt x="34147" y="496243"/>
                      <a:pt x="44625" y="477926"/>
                    </a:cubicBezTo>
                    <a:cubicBezTo>
                      <a:pt x="63741" y="444522"/>
                      <a:pt x="76610" y="396002"/>
                      <a:pt x="105061" y="368875"/>
                    </a:cubicBezTo>
                    <a:cubicBezTo>
                      <a:pt x="192700" y="285302"/>
                      <a:pt x="294694" y="225628"/>
                      <a:pt x="397897" y="159773"/>
                    </a:cubicBezTo>
                    <a:cubicBezTo>
                      <a:pt x="440884" y="132331"/>
                      <a:pt x="481384" y="89059"/>
                      <a:pt x="519389" y="55093"/>
                    </a:cubicBezTo>
                    <a:cubicBezTo>
                      <a:pt x="536305" y="39967"/>
                      <a:pt x="553564" y="27118"/>
                      <a:pt x="569490" y="11201"/>
                    </a:cubicBezTo>
                    <a:cubicBezTo>
                      <a:pt x="573005" y="7696"/>
                      <a:pt x="579329" y="0"/>
                      <a:pt x="579329" y="0"/>
                    </a:cubicBezTo>
                    <a:cubicBezTo>
                      <a:pt x="579329" y="0"/>
                      <a:pt x="575224" y="7382"/>
                      <a:pt x="572691" y="10754"/>
                    </a:cubicBezTo>
                    <a:cubicBezTo>
                      <a:pt x="561604" y="25518"/>
                      <a:pt x="552974" y="42729"/>
                      <a:pt x="541792" y="57617"/>
                    </a:cubicBezTo>
                    <a:cubicBezTo>
                      <a:pt x="516388" y="91459"/>
                      <a:pt x="492776" y="132874"/>
                      <a:pt x="462839" y="162773"/>
                    </a:cubicBezTo>
                    <a:cubicBezTo>
                      <a:pt x="380276" y="245259"/>
                      <a:pt x="270853" y="287579"/>
                      <a:pt x="192414" y="374409"/>
                    </a:cubicBezTo>
                    <a:cubicBezTo>
                      <a:pt x="149447" y="421977"/>
                      <a:pt x="115814" y="467935"/>
                      <a:pt x="64284" y="506987"/>
                    </a:cubicBezTo>
                    <a:cubicBezTo>
                      <a:pt x="59979" y="510245"/>
                      <a:pt x="19383" y="537420"/>
                      <a:pt x="15554" y="531886"/>
                    </a:cubicBezTo>
                    <a:cubicBezTo>
                      <a:pt x="11611" y="526180"/>
                      <a:pt x="36881" y="493957"/>
                      <a:pt x="39824" y="490042"/>
                    </a:cubicBezTo>
                    <a:cubicBezTo>
                      <a:pt x="68294" y="452123"/>
                      <a:pt x="80543" y="407241"/>
                      <a:pt x="108490" y="37001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g2bff6d362b8_0_2852"/>
              <p:cNvSpPr/>
              <p:nvPr/>
            </p:nvSpPr>
            <p:spPr>
              <a:xfrm>
                <a:off x="1645711" y="4008904"/>
                <a:ext cx="426639" cy="441396"/>
              </a:xfrm>
              <a:custGeom>
                <a:rect b="b" l="l" r="r" t="t"/>
                <a:pathLst>
                  <a:path extrusionOk="0" h="441396" w="426639">
                    <a:moveTo>
                      <a:pt x="1044" y="441160"/>
                    </a:moveTo>
                    <a:cubicBezTo>
                      <a:pt x="-2938" y="443151"/>
                      <a:pt x="5625" y="432006"/>
                      <a:pt x="7454" y="428816"/>
                    </a:cubicBezTo>
                    <a:cubicBezTo>
                      <a:pt x="14198" y="417024"/>
                      <a:pt x="20503" y="405717"/>
                      <a:pt x="28742" y="394754"/>
                    </a:cubicBezTo>
                    <a:cubicBezTo>
                      <a:pt x="49250" y="367437"/>
                      <a:pt x="69366" y="332765"/>
                      <a:pt x="84130" y="301933"/>
                    </a:cubicBezTo>
                    <a:cubicBezTo>
                      <a:pt x="131374" y="203283"/>
                      <a:pt x="217147" y="136903"/>
                      <a:pt x="302424" y="74038"/>
                    </a:cubicBezTo>
                    <a:cubicBezTo>
                      <a:pt x="328961" y="54464"/>
                      <a:pt x="358917" y="39481"/>
                      <a:pt x="387521" y="23536"/>
                    </a:cubicBezTo>
                    <a:cubicBezTo>
                      <a:pt x="400817" y="16126"/>
                      <a:pt x="426640" y="0"/>
                      <a:pt x="426640" y="0"/>
                    </a:cubicBezTo>
                    <a:cubicBezTo>
                      <a:pt x="426640" y="0"/>
                      <a:pt x="420277" y="4667"/>
                      <a:pt x="417943" y="7772"/>
                    </a:cubicBezTo>
                    <a:cubicBezTo>
                      <a:pt x="407790" y="21298"/>
                      <a:pt x="394702" y="33014"/>
                      <a:pt x="384311" y="46863"/>
                    </a:cubicBezTo>
                    <a:cubicBezTo>
                      <a:pt x="357898" y="82039"/>
                      <a:pt x="327847" y="114443"/>
                      <a:pt x="301700" y="149276"/>
                    </a:cubicBezTo>
                    <a:cubicBezTo>
                      <a:pt x="264058" y="199406"/>
                      <a:pt x="227139" y="251870"/>
                      <a:pt x="182933" y="296037"/>
                    </a:cubicBezTo>
                    <a:cubicBezTo>
                      <a:pt x="156035" y="322897"/>
                      <a:pt x="126317" y="334737"/>
                      <a:pt x="98656" y="361121"/>
                    </a:cubicBezTo>
                    <a:cubicBezTo>
                      <a:pt x="80101" y="378809"/>
                      <a:pt x="43182" y="401831"/>
                      <a:pt x="20722" y="4130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9" name="Google Shape;589;g2bff6d362b8_0_2852"/>
              <p:cNvSpPr/>
              <p:nvPr/>
            </p:nvSpPr>
            <p:spPr>
              <a:xfrm>
                <a:off x="1388329" y="4191271"/>
                <a:ext cx="110033" cy="635808"/>
              </a:xfrm>
              <a:custGeom>
                <a:rect b="b" l="l" r="r" t="t"/>
                <a:pathLst>
                  <a:path extrusionOk="0" h="635808" w="110033">
                    <a:moveTo>
                      <a:pt x="38769" y="633231"/>
                    </a:moveTo>
                    <a:cubicBezTo>
                      <a:pt x="16729" y="653500"/>
                      <a:pt x="-245" y="548134"/>
                      <a:pt x="3" y="530485"/>
                    </a:cubicBezTo>
                    <a:cubicBezTo>
                      <a:pt x="1908" y="397868"/>
                      <a:pt x="41713" y="266537"/>
                      <a:pt x="55390" y="134693"/>
                    </a:cubicBezTo>
                    <a:cubicBezTo>
                      <a:pt x="59515" y="94983"/>
                      <a:pt x="65458" y="36652"/>
                      <a:pt x="89852" y="4562"/>
                    </a:cubicBezTo>
                    <a:cubicBezTo>
                      <a:pt x="89985" y="4390"/>
                      <a:pt x="92100" y="-229"/>
                      <a:pt x="93319" y="9"/>
                    </a:cubicBezTo>
                    <a:cubicBezTo>
                      <a:pt x="95596" y="438"/>
                      <a:pt x="92195" y="51806"/>
                      <a:pt x="92005" y="53987"/>
                    </a:cubicBezTo>
                    <a:cubicBezTo>
                      <a:pt x="89319" y="83676"/>
                      <a:pt x="97129" y="117147"/>
                      <a:pt x="101653" y="146551"/>
                    </a:cubicBezTo>
                    <a:cubicBezTo>
                      <a:pt x="120875" y="271367"/>
                      <a:pt x="105273" y="397440"/>
                      <a:pt x="72735" y="518131"/>
                    </a:cubicBezTo>
                    <a:cubicBezTo>
                      <a:pt x="62763" y="555136"/>
                      <a:pt x="64696" y="609380"/>
                      <a:pt x="38769" y="6332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0" name="Google Shape;590;g2bff6d362b8_0_2852"/>
              <p:cNvSpPr/>
              <p:nvPr/>
            </p:nvSpPr>
            <p:spPr>
              <a:xfrm>
                <a:off x="822665" y="4139149"/>
                <a:ext cx="450147" cy="2027043"/>
              </a:xfrm>
              <a:custGeom>
                <a:rect b="b" l="l" r="r" t="t"/>
                <a:pathLst>
                  <a:path extrusionOk="0" h="2027043" w="450147">
                    <a:moveTo>
                      <a:pt x="16427" y="0"/>
                    </a:moveTo>
                    <a:cubicBezTo>
                      <a:pt x="14436" y="562"/>
                      <a:pt x="12626" y="1191"/>
                      <a:pt x="10169" y="1791"/>
                    </a:cubicBezTo>
                    <a:cubicBezTo>
                      <a:pt x="9997" y="1943"/>
                      <a:pt x="9778" y="2238"/>
                      <a:pt x="9578" y="2381"/>
                    </a:cubicBezTo>
                    <a:cubicBezTo>
                      <a:pt x="8978" y="2838"/>
                      <a:pt x="8150" y="3048"/>
                      <a:pt x="7197" y="3572"/>
                    </a:cubicBezTo>
                    <a:cubicBezTo>
                      <a:pt x="5511" y="4515"/>
                      <a:pt x="3292" y="5829"/>
                      <a:pt x="949" y="6848"/>
                    </a:cubicBezTo>
                    <a:cubicBezTo>
                      <a:pt x="-3452" y="8763"/>
                      <a:pt x="8407" y="22393"/>
                      <a:pt x="17017" y="44653"/>
                    </a:cubicBezTo>
                    <a:cubicBezTo>
                      <a:pt x="19465" y="50968"/>
                      <a:pt x="28971" y="78591"/>
                      <a:pt x="31010" y="83048"/>
                    </a:cubicBezTo>
                    <a:cubicBezTo>
                      <a:pt x="50460" y="125625"/>
                      <a:pt x="65671" y="166049"/>
                      <a:pt x="89941" y="237830"/>
                    </a:cubicBezTo>
                    <a:cubicBezTo>
                      <a:pt x="91427" y="242221"/>
                      <a:pt x="116973" y="317992"/>
                      <a:pt x="125964" y="342309"/>
                    </a:cubicBezTo>
                    <a:cubicBezTo>
                      <a:pt x="243084" y="659254"/>
                      <a:pt x="304348" y="839448"/>
                      <a:pt x="359622" y="1044483"/>
                    </a:cubicBezTo>
                    <a:cubicBezTo>
                      <a:pt x="381015" y="1123845"/>
                      <a:pt x="394522" y="1208027"/>
                      <a:pt x="406647" y="1324280"/>
                    </a:cubicBezTo>
                    <a:cubicBezTo>
                      <a:pt x="409314" y="1349826"/>
                      <a:pt x="418953" y="1453325"/>
                      <a:pt x="420344" y="1467450"/>
                    </a:cubicBezTo>
                    <a:cubicBezTo>
                      <a:pt x="425964" y="1524524"/>
                      <a:pt x="428450" y="1582245"/>
                      <a:pt x="428974" y="1653483"/>
                    </a:cubicBezTo>
                    <a:cubicBezTo>
                      <a:pt x="429183" y="1680924"/>
                      <a:pt x="428516" y="1821732"/>
                      <a:pt x="428678" y="1848745"/>
                    </a:cubicBezTo>
                    <a:cubicBezTo>
                      <a:pt x="428945" y="1893579"/>
                      <a:pt x="426430" y="1930136"/>
                      <a:pt x="419449" y="1964531"/>
                    </a:cubicBezTo>
                    <a:cubicBezTo>
                      <a:pt x="418582" y="1968798"/>
                      <a:pt x="416429" y="1976514"/>
                      <a:pt x="413495" y="1986267"/>
                    </a:cubicBezTo>
                    <a:cubicBezTo>
                      <a:pt x="413019" y="1987839"/>
                      <a:pt x="404942" y="2013395"/>
                      <a:pt x="404866" y="2013652"/>
                    </a:cubicBezTo>
                    <a:cubicBezTo>
                      <a:pt x="404809" y="2013832"/>
                      <a:pt x="404723" y="2013804"/>
                      <a:pt x="404571" y="2014538"/>
                    </a:cubicBezTo>
                    <a:cubicBezTo>
                      <a:pt x="404504" y="2014918"/>
                      <a:pt x="404609" y="2015138"/>
                      <a:pt x="404571" y="2015433"/>
                    </a:cubicBezTo>
                    <a:lnTo>
                      <a:pt x="404571" y="2016328"/>
                    </a:lnTo>
                    <a:lnTo>
                      <a:pt x="404571" y="2018414"/>
                    </a:lnTo>
                    <a:lnTo>
                      <a:pt x="415877" y="2027044"/>
                    </a:lnTo>
                    <a:lnTo>
                      <a:pt x="423020" y="2023177"/>
                    </a:lnTo>
                    <a:lnTo>
                      <a:pt x="423916" y="2021986"/>
                    </a:lnTo>
                    <a:cubicBezTo>
                      <a:pt x="425402" y="2019415"/>
                      <a:pt x="425687" y="2016795"/>
                      <a:pt x="425106" y="2014242"/>
                    </a:cubicBezTo>
                    <a:lnTo>
                      <a:pt x="425402" y="2014538"/>
                    </a:lnTo>
                    <a:lnTo>
                      <a:pt x="425402" y="2016919"/>
                    </a:lnTo>
                    <a:cubicBezTo>
                      <a:pt x="425306" y="2018138"/>
                      <a:pt x="425440" y="2017909"/>
                      <a:pt x="425402" y="2018109"/>
                    </a:cubicBezTo>
                    <a:cubicBezTo>
                      <a:pt x="426183" y="2015642"/>
                      <a:pt x="433279" y="1993745"/>
                      <a:pt x="433736" y="1992220"/>
                    </a:cubicBezTo>
                    <a:cubicBezTo>
                      <a:pt x="436851" y="1981867"/>
                      <a:pt x="438956" y="1973789"/>
                      <a:pt x="439985" y="1968703"/>
                    </a:cubicBezTo>
                    <a:cubicBezTo>
                      <a:pt x="447300" y="1932699"/>
                      <a:pt x="450091" y="1894913"/>
                      <a:pt x="449814" y="1848745"/>
                    </a:cubicBezTo>
                    <a:cubicBezTo>
                      <a:pt x="449652" y="1821837"/>
                      <a:pt x="450310" y="1681048"/>
                      <a:pt x="450110" y="1653483"/>
                    </a:cubicBezTo>
                    <a:cubicBezTo>
                      <a:pt x="449576" y="1581665"/>
                      <a:pt x="447166" y="1523162"/>
                      <a:pt x="441480" y="1465364"/>
                    </a:cubicBezTo>
                    <a:cubicBezTo>
                      <a:pt x="440089" y="1451267"/>
                      <a:pt x="430164" y="1347531"/>
                      <a:pt x="427488" y="1321898"/>
                    </a:cubicBezTo>
                    <a:cubicBezTo>
                      <a:pt x="415258" y="1204627"/>
                      <a:pt x="401608" y="1119778"/>
                      <a:pt x="379863" y="1039120"/>
                    </a:cubicBezTo>
                    <a:cubicBezTo>
                      <a:pt x="324389" y="833314"/>
                      <a:pt x="262934" y="652377"/>
                      <a:pt x="145605" y="334870"/>
                    </a:cubicBezTo>
                    <a:cubicBezTo>
                      <a:pt x="136709" y="310801"/>
                      <a:pt x="129574" y="290122"/>
                      <a:pt x="115249" y="247650"/>
                    </a:cubicBezTo>
                    <a:cubicBezTo>
                      <a:pt x="111210" y="235677"/>
                      <a:pt x="111077" y="235677"/>
                      <a:pt x="109591" y="231286"/>
                    </a:cubicBezTo>
                    <a:cubicBezTo>
                      <a:pt x="85102" y="158858"/>
                      <a:pt x="69891" y="117824"/>
                      <a:pt x="50060" y="74419"/>
                    </a:cubicBezTo>
                    <a:cubicBezTo>
                      <a:pt x="48526" y="71056"/>
                      <a:pt x="39430" y="44358"/>
                      <a:pt x="36667" y="37214"/>
                    </a:cubicBezTo>
                    <a:cubicBezTo>
                      <a:pt x="30114" y="20279"/>
                      <a:pt x="23732" y="8163"/>
                      <a:pt x="164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1" name="Google Shape;591;g2bff6d362b8_0_2852"/>
              <p:cNvSpPr/>
              <p:nvPr/>
            </p:nvSpPr>
            <p:spPr>
              <a:xfrm>
                <a:off x="502887" y="3664530"/>
                <a:ext cx="349749" cy="531038"/>
              </a:xfrm>
              <a:custGeom>
                <a:rect b="b" l="l" r="r" t="t"/>
                <a:pathLst>
                  <a:path extrusionOk="0" h="531038" w="349749">
                    <a:moveTo>
                      <a:pt x="345292" y="530350"/>
                    </a:moveTo>
                    <a:cubicBezTo>
                      <a:pt x="357512" y="530417"/>
                      <a:pt x="341148" y="396714"/>
                      <a:pt x="337272" y="377788"/>
                    </a:cubicBezTo>
                    <a:cubicBezTo>
                      <a:pt x="309325" y="241447"/>
                      <a:pt x="236278" y="146150"/>
                      <a:pt x="120654" y="69607"/>
                    </a:cubicBezTo>
                    <a:cubicBezTo>
                      <a:pt x="109272" y="62072"/>
                      <a:pt x="7597" y="-6260"/>
                      <a:pt x="328" y="465"/>
                    </a:cubicBezTo>
                    <a:cubicBezTo>
                      <a:pt x="-1144" y="1827"/>
                      <a:pt x="2720" y="3808"/>
                      <a:pt x="4392" y="4913"/>
                    </a:cubicBezTo>
                    <a:cubicBezTo>
                      <a:pt x="23179" y="17353"/>
                      <a:pt x="35828" y="32812"/>
                      <a:pt x="49179" y="51652"/>
                    </a:cubicBezTo>
                    <a:cubicBezTo>
                      <a:pt x="77773" y="92000"/>
                      <a:pt x="117721" y="134301"/>
                      <a:pt x="136247" y="180287"/>
                    </a:cubicBezTo>
                    <a:cubicBezTo>
                      <a:pt x="153287" y="222578"/>
                      <a:pt x="163126" y="276595"/>
                      <a:pt x="188015" y="314923"/>
                    </a:cubicBezTo>
                    <a:cubicBezTo>
                      <a:pt x="218362" y="361653"/>
                      <a:pt x="261034" y="397943"/>
                      <a:pt x="293142" y="443244"/>
                    </a:cubicBezTo>
                    <a:cubicBezTo>
                      <a:pt x="312859" y="471057"/>
                      <a:pt x="328795" y="499127"/>
                      <a:pt x="344825" y="528731"/>
                    </a:cubicBezTo>
                    <a:cubicBezTo>
                      <a:pt x="346978" y="532703"/>
                      <a:pt x="343273" y="530341"/>
                      <a:pt x="345292" y="5303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g2bff6d362b8_0_2852"/>
              <p:cNvSpPr/>
              <p:nvPr/>
            </p:nvSpPr>
            <p:spPr>
              <a:xfrm>
                <a:off x="633113" y="4255535"/>
                <a:ext cx="309080" cy="161443"/>
              </a:xfrm>
              <a:custGeom>
                <a:rect b="b" l="l" r="r" t="t"/>
                <a:pathLst>
                  <a:path extrusionOk="0" h="161443" w="309080">
                    <a:moveTo>
                      <a:pt x="16069" y="0"/>
                    </a:moveTo>
                    <a:cubicBezTo>
                      <a:pt x="16507" y="1962"/>
                      <a:pt x="16183" y="3886"/>
                      <a:pt x="15173" y="5953"/>
                    </a:cubicBezTo>
                    <a:cubicBezTo>
                      <a:pt x="13592" y="9211"/>
                      <a:pt x="10839" y="12525"/>
                      <a:pt x="8334" y="13392"/>
                    </a:cubicBezTo>
                    <a:cubicBezTo>
                      <a:pt x="5258" y="14459"/>
                      <a:pt x="4096" y="12563"/>
                      <a:pt x="2972" y="10716"/>
                    </a:cubicBezTo>
                    <a:cubicBezTo>
                      <a:pt x="3229" y="12592"/>
                      <a:pt x="1505" y="13611"/>
                      <a:pt x="0" y="14583"/>
                    </a:cubicBezTo>
                    <a:cubicBezTo>
                      <a:pt x="1076" y="14926"/>
                      <a:pt x="2362" y="15412"/>
                      <a:pt x="3267" y="15773"/>
                    </a:cubicBezTo>
                    <a:cubicBezTo>
                      <a:pt x="4715" y="16345"/>
                      <a:pt x="5734" y="16840"/>
                      <a:pt x="6544" y="17269"/>
                    </a:cubicBezTo>
                    <a:cubicBezTo>
                      <a:pt x="10687" y="21641"/>
                      <a:pt x="17926" y="25270"/>
                      <a:pt x="29166" y="29766"/>
                    </a:cubicBezTo>
                    <a:cubicBezTo>
                      <a:pt x="34271" y="31813"/>
                      <a:pt x="39919" y="33976"/>
                      <a:pt x="46730" y="36319"/>
                    </a:cubicBezTo>
                    <a:cubicBezTo>
                      <a:pt x="51235" y="37862"/>
                      <a:pt x="76010" y="45901"/>
                      <a:pt x="79772" y="47330"/>
                    </a:cubicBezTo>
                    <a:cubicBezTo>
                      <a:pt x="154115" y="75600"/>
                      <a:pt x="283969" y="138389"/>
                      <a:pt x="288427" y="153886"/>
                    </a:cubicBezTo>
                    <a:cubicBezTo>
                      <a:pt x="290027" y="159448"/>
                      <a:pt x="295961" y="162630"/>
                      <a:pt x="301523" y="161030"/>
                    </a:cubicBezTo>
                    <a:cubicBezTo>
                      <a:pt x="307086" y="159439"/>
                      <a:pt x="310267" y="153791"/>
                      <a:pt x="308667" y="148237"/>
                    </a:cubicBezTo>
                    <a:cubicBezTo>
                      <a:pt x="301180" y="122215"/>
                      <a:pt x="175155" y="61131"/>
                      <a:pt x="87211" y="27680"/>
                    </a:cubicBezTo>
                    <a:cubicBezTo>
                      <a:pt x="82915" y="26051"/>
                      <a:pt x="57664" y="17783"/>
                      <a:pt x="53578" y="16373"/>
                    </a:cubicBezTo>
                    <a:cubicBezTo>
                      <a:pt x="47063" y="14135"/>
                      <a:pt x="41653" y="12316"/>
                      <a:pt x="36909" y="10420"/>
                    </a:cubicBezTo>
                    <a:cubicBezTo>
                      <a:pt x="28499" y="7058"/>
                      <a:pt x="22927" y="3981"/>
                      <a:pt x="21727" y="2677"/>
                    </a:cubicBezTo>
                    <a:cubicBezTo>
                      <a:pt x="20841" y="1714"/>
                      <a:pt x="17507" y="895"/>
                      <a:pt x="160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g2bff6d362b8_0_2852"/>
              <p:cNvSpPr/>
              <p:nvPr/>
            </p:nvSpPr>
            <p:spPr>
              <a:xfrm>
                <a:off x="287063" y="3837744"/>
                <a:ext cx="379620" cy="439743"/>
              </a:xfrm>
              <a:custGeom>
                <a:rect b="b" l="l" r="r" t="t"/>
                <a:pathLst>
                  <a:path extrusionOk="0" h="439743" w="379620">
                    <a:moveTo>
                      <a:pt x="379560" y="434613"/>
                    </a:moveTo>
                    <a:cubicBezTo>
                      <a:pt x="369425" y="417201"/>
                      <a:pt x="342355" y="392474"/>
                      <a:pt x="327915" y="372795"/>
                    </a:cubicBezTo>
                    <a:cubicBezTo>
                      <a:pt x="289653" y="320656"/>
                      <a:pt x="230769" y="278412"/>
                      <a:pt x="182361" y="237416"/>
                    </a:cubicBezTo>
                    <a:cubicBezTo>
                      <a:pt x="140824" y="202241"/>
                      <a:pt x="113030" y="157435"/>
                      <a:pt x="81037" y="114830"/>
                    </a:cubicBezTo>
                    <a:cubicBezTo>
                      <a:pt x="56650" y="82349"/>
                      <a:pt x="39183" y="42345"/>
                      <a:pt x="11695" y="12465"/>
                    </a:cubicBezTo>
                    <a:cubicBezTo>
                      <a:pt x="8192" y="8654"/>
                      <a:pt x="7236" y="-1289"/>
                      <a:pt x="2263" y="139"/>
                    </a:cubicBezTo>
                    <a:cubicBezTo>
                      <a:pt x="807" y="558"/>
                      <a:pt x="1021" y="6778"/>
                      <a:pt x="980" y="7045"/>
                    </a:cubicBezTo>
                    <a:cubicBezTo>
                      <a:pt x="-4258" y="41163"/>
                      <a:pt x="12567" y="87112"/>
                      <a:pt x="26216" y="117516"/>
                    </a:cubicBezTo>
                    <a:cubicBezTo>
                      <a:pt x="62926" y="199278"/>
                      <a:pt x="87624" y="268440"/>
                      <a:pt x="161548" y="331047"/>
                    </a:cubicBezTo>
                    <a:cubicBezTo>
                      <a:pt x="181926" y="348306"/>
                      <a:pt x="208176" y="357517"/>
                      <a:pt x="228366" y="374615"/>
                    </a:cubicBezTo>
                    <a:cubicBezTo>
                      <a:pt x="252657" y="395189"/>
                      <a:pt x="282424" y="410000"/>
                      <a:pt x="307636" y="429650"/>
                    </a:cubicBezTo>
                    <a:cubicBezTo>
                      <a:pt x="313618" y="434308"/>
                      <a:pt x="348765" y="441280"/>
                      <a:pt x="355175" y="439442"/>
                    </a:cubicBezTo>
                    <a:cubicBezTo>
                      <a:pt x="359214" y="438280"/>
                      <a:pt x="380912" y="436946"/>
                      <a:pt x="379560" y="43461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4" name="Google Shape;594;g2bff6d362b8_0_2852"/>
              <p:cNvSpPr/>
              <p:nvPr/>
            </p:nvSpPr>
            <p:spPr>
              <a:xfrm>
                <a:off x="942190" y="3687690"/>
                <a:ext cx="141301" cy="825288"/>
              </a:xfrm>
              <a:custGeom>
                <a:rect b="b" l="l" r="r" t="t"/>
                <a:pathLst>
                  <a:path extrusionOk="0" h="825288" w="141301">
                    <a:moveTo>
                      <a:pt x="29251" y="824773"/>
                    </a:moveTo>
                    <a:cubicBezTo>
                      <a:pt x="29670" y="829212"/>
                      <a:pt x="25822" y="803704"/>
                      <a:pt x="25432" y="797655"/>
                    </a:cubicBezTo>
                    <a:cubicBezTo>
                      <a:pt x="24298" y="780139"/>
                      <a:pt x="27965" y="761565"/>
                      <a:pt x="25670" y="744239"/>
                    </a:cubicBezTo>
                    <a:cubicBezTo>
                      <a:pt x="19059" y="694318"/>
                      <a:pt x="23841" y="629948"/>
                      <a:pt x="35157" y="580990"/>
                    </a:cubicBezTo>
                    <a:cubicBezTo>
                      <a:pt x="56569" y="488350"/>
                      <a:pt x="85820" y="396539"/>
                      <a:pt x="114900" y="305851"/>
                    </a:cubicBezTo>
                    <a:cubicBezTo>
                      <a:pt x="131807" y="253101"/>
                      <a:pt x="130807" y="198838"/>
                      <a:pt x="138970" y="144964"/>
                    </a:cubicBezTo>
                    <a:cubicBezTo>
                      <a:pt x="144761" y="106740"/>
                      <a:pt x="138817" y="71136"/>
                      <a:pt x="131493" y="33274"/>
                    </a:cubicBezTo>
                    <a:cubicBezTo>
                      <a:pt x="131150" y="31483"/>
                      <a:pt x="125092" y="517"/>
                      <a:pt x="123034" y="51"/>
                    </a:cubicBezTo>
                    <a:cubicBezTo>
                      <a:pt x="116110" y="-1559"/>
                      <a:pt x="106299" y="35570"/>
                      <a:pt x="104680" y="40189"/>
                    </a:cubicBezTo>
                    <a:cubicBezTo>
                      <a:pt x="90125" y="81604"/>
                      <a:pt x="70561" y="122323"/>
                      <a:pt x="60646" y="165195"/>
                    </a:cubicBezTo>
                    <a:cubicBezTo>
                      <a:pt x="51892" y="203086"/>
                      <a:pt x="29585" y="236671"/>
                      <a:pt x="23774" y="276723"/>
                    </a:cubicBezTo>
                    <a:cubicBezTo>
                      <a:pt x="9334" y="376269"/>
                      <a:pt x="2343" y="477615"/>
                      <a:pt x="1495" y="578256"/>
                    </a:cubicBezTo>
                    <a:cubicBezTo>
                      <a:pt x="1200" y="612937"/>
                      <a:pt x="14668" y="726170"/>
                      <a:pt x="0" y="750145"/>
                    </a:cubicBezTo>
                    <a:lnTo>
                      <a:pt x="29251" y="82477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5" name="Google Shape;595;g2bff6d362b8_0_2852"/>
              <p:cNvSpPr/>
              <p:nvPr/>
            </p:nvSpPr>
            <p:spPr>
              <a:xfrm>
                <a:off x="1083304" y="3808620"/>
                <a:ext cx="300599" cy="1051239"/>
              </a:xfrm>
              <a:custGeom>
                <a:rect b="b" l="l" r="r" t="t"/>
                <a:pathLst>
                  <a:path extrusionOk="0" h="1051239" w="300599">
                    <a:moveTo>
                      <a:pt x="17459" y="1049810"/>
                    </a:moveTo>
                    <a:cubicBezTo>
                      <a:pt x="25822" y="1062954"/>
                      <a:pt x="9753" y="981696"/>
                      <a:pt x="9401" y="960751"/>
                    </a:cubicBezTo>
                    <a:cubicBezTo>
                      <a:pt x="8372" y="900229"/>
                      <a:pt x="18354" y="835202"/>
                      <a:pt x="30918" y="775785"/>
                    </a:cubicBezTo>
                    <a:cubicBezTo>
                      <a:pt x="39395" y="735637"/>
                      <a:pt x="71923" y="702462"/>
                      <a:pt x="88839" y="667429"/>
                    </a:cubicBezTo>
                    <a:cubicBezTo>
                      <a:pt x="117366" y="608345"/>
                      <a:pt x="156276" y="554253"/>
                      <a:pt x="184670" y="495445"/>
                    </a:cubicBezTo>
                    <a:cubicBezTo>
                      <a:pt x="205768" y="451735"/>
                      <a:pt x="211121" y="397500"/>
                      <a:pt x="233447" y="355828"/>
                    </a:cubicBezTo>
                    <a:cubicBezTo>
                      <a:pt x="256174" y="313442"/>
                      <a:pt x="280939" y="261721"/>
                      <a:pt x="280996" y="213553"/>
                    </a:cubicBezTo>
                    <a:cubicBezTo>
                      <a:pt x="281063" y="168223"/>
                      <a:pt x="285492" y="117455"/>
                      <a:pt x="293827" y="72916"/>
                    </a:cubicBezTo>
                    <a:cubicBezTo>
                      <a:pt x="296808" y="56971"/>
                      <a:pt x="299599" y="40236"/>
                      <a:pt x="298484" y="23977"/>
                    </a:cubicBezTo>
                    <a:cubicBezTo>
                      <a:pt x="297951" y="16119"/>
                      <a:pt x="304333" y="-2931"/>
                      <a:pt x="297189" y="383"/>
                    </a:cubicBezTo>
                    <a:cubicBezTo>
                      <a:pt x="295265" y="1279"/>
                      <a:pt x="294598" y="43684"/>
                      <a:pt x="292531" y="49323"/>
                    </a:cubicBezTo>
                    <a:cubicBezTo>
                      <a:pt x="279758" y="84308"/>
                      <a:pt x="249954" y="130495"/>
                      <a:pt x="227885" y="160032"/>
                    </a:cubicBezTo>
                    <a:cubicBezTo>
                      <a:pt x="192138" y="207886"/>
                      <a:pt x="135950" y="244557"/>
                      <a:pt x="106479" y="299554"/>
                    </a:cubicBezTo>
                    <a:cubicBezTo>
                      <a:pt x="45319" y="413645"/>
                      <a:pt x="23469" y="555148"/>
                      <a:pt x="24583" y="683602"/>
                    </a:cubicBezTo>
                    <a:cubicBezTo>
                      <a:pt x="24983" y="730332"/>
                      <a:pt x="19802" y="766432"/>
                      <a:pt x="19802" y="766432"/>
                    </a:cubicBezTo>
                    <a:cubicBezTo>
                      <a:pt x="19802" y="766432"/>
                      <a:pt x="-23146" y="986002"/>
                      <a:pt x="17459" y="1049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g2bff6d362b8_0_2852"/>
              <p:cNvSpPr/>
              <p:nvPr/>
            </p:nvSpPr>
            <p:spPr>
              <a:xfrm>
                <a:off x="259396" y="4451460"/>
                <a:ext cx="755570" cy="317914"/>
              </a:xfrm>
              <a:custGeom>
                <a:rect b="b" l="l" r="r" t="t"/>
                <a:pathLst>
                  <a:path extrusionOk="0" h="317914" w="755570">
                    <a:moveTo>
                      <a:pt x="753508" y="303662"/>
                    </a:moveTo>
                    <a:cubicBezTo>
                      <a:pt x="752184" y="307443"/>
                      <a:pt x="758108" y="324503"/>
                      <a:pt x="746440" y="315149"/>
                    </a:cubicBezTo>
                    <a:cubicBezTo>
                      <a:pt x="716122" y="290841"/>
                      <a:pt x="628873" y="282316"/>
                      <a:pt x="616195" y="280840"/>
                    </a:cubicBezTo>
                    <a:cubicBezTo>
                      <a:pt x="492999" y="266505"/>
                      <a:pt x="354896" y="241968"/>
                      <a:pt x="245457" y="180904"/>
                    </a:cubicBezTo>
                    <a:cubicBezTo>
                      <a:pt x="181853" y="145413"/>
                      <a:pt x="109476" y="111562"/>
                      <a:pt x="57228" y="59803"/>
                    </a:cubicBezTo>
                    <a:cubicBezTo>
                      <a:pt x="38813" y="41563"/>
                      <a:pt x="-16805" y="-11711"/>
                      <a:pt x="4983" y="2329"/>
                    </a:cubicBezTo>
                    <a:cubicBezTo>
                      <a:pt x="65950" y="41619"/>
                      <a:pt x="172935" y="75243"/>
                      <a:pt x="234709" y="88016"/>
                    </a:cubicBezTo>
                    <a:cubicBezTo>
                      <a:pt x="288205" y="99074"/>
                      <a:pt x="346971" y="98798"/>
                      <a:pt x="398825" y="116819"/>
                    </a:cubicBezTo>
                    <a:cubicBezTo>
                      <a:pt x="487979" y="147814"/>
                      <a:pt x="563493" y="204049"/>
                      <a:pt x="645142" y="248274"/>
                    </a:cubicBezTo>
                    <a:cubicBezTo>
                      <a:pt x="670135" y="261819"/>
                      <a:pt x="738868" y="276925"/>
                      <a:pt x="754194" y="294375"/>
                    </a:cubicBezTo>
                    <a:cubicBezTo>
                      <a:pt x="757061" y="297642"/>
                      <a:pt x="754755" y="300137"/>
                      <a:pt x="753508" y="3036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7" name="Google Shape;597;g2bff6d362b8_0_2852"/>
              <p:cNvSpPr/>
              <p:nvPr/>
            </p:nvSpPr>
            <p:spPr>
              <a:xfrm>
                <a:off x="1000288" y="4745719"/>
                <a:ext cx="104008" cy="131922"/>
              </a:xfrm>
              <a:custGeom>
                <a:rect b="b" l="l" r="r" t="t"/>
                <a:pathLst>
                  <a:path extrusionOk="0" h="131922" w="104008">
                    <a:moveTo>
                      <a:pt x="11739" y="58"/>
                    </a:moveTo>
                    <a:cubicBezTo>
                      <a:pt x="9091" y="-246"/>
                      <a:pt x="6253" y="658"/>
                      <a:pt x="3995" y="2439"/>
                    </a:cubicBezTo>
                    <a:cubicBezTo>
                      <a:pt x="-510" y="6002"/>
                      <a:pt x="-1348" y="12517"/>
                      <a:pt x="2214" y="17022"/>
                    </a:cubicBezTo>
                    <a:cubicBezTo>
                      <a:pt x="5176" y="20766"/>
                      <a:pt x="8463" y="24604"/>
                      <a:pt x="12034" y="28633"/>
                    </a:cubicBezTo>
                    <a:cubicBezTo>
                      <a:pt x="19073" y="36568"/>
                      <a:pt x="25931" y="43606"/>
                      <a:pt x="38523" y="56313"/>
                    </a:cubicBezTo>
                    <a:cubicBezTo>
                      <a:pt x="53392" y="71305"/>
                      <a:pt x="57240" y="75353"/>
                      <a:pt x="63527" y="82211"/>
                    </a:cubicBezTo>
                    <a:cubicBezTo>
                      <a:pt x="65860" y="84755"/>
                      <a:pt x="66975" y="88108"/>
                      <a:pt x="68889" y="90841"/>
                    </a:cubicBezTo>
                    <a:cubicBezTo>
                      <a:pt x="75919" y="98756"/>
                      <a:pt x="80548" y="106319"/>
                      <a:pt x="83472" y="113463"/>
                    </a:cubicBezTo>
                    <a:cubicBezTo>
                      <a:pt x="83901" y="113901"/>
                      <a:pt x="84777" y="113711"/>
                      <a:pt x="84958" y="114358"/>
                    </a:cubicBezTo>
                    <a:cubicBezTo>
                      <a:pt x="85739" y="117092"/>
                      <a:pt x="88082" y="124617"/>
                      <a:pt x="88234" y="125074"/>
                    </a:cubicBezTo>
                    <a:cubicBezTo>
                      <a:pt x="89139" y="127741"/>
                      <a:pt x="89482" y="129255"/>
                      <a:pt x="90025" y="131027"/>
                    </a:cubicBezTo>
                    <a:cubicBezTo>
                      <a:pt x="92330" y="131456"/>
                      <a:pt x="93892" y="131922"/>
                      <a:pt x="93892" y="131922"/>
                    </a:cubicBezTo>
                    <a:cubicBezTo>
                      <a:pt x="93892" y="131922"/>
                      <a:pt x="94188" y="130379"/>
                      <a:pt x="96274" y="128046"/>
                    </a:cubicBezTo>
                    <a:cubicBezTo>
                      <a:pt x="96655" y="128360"/>
                      <a:pt x="97150" y="128065"/>
                      <a:pt x="97169" y="128646"/>
                    </a:cubicBezTo>
                    <a:cubicBezTo>
                      <a:pt x="97159" y="128388"/>
                      <a:pt x="104017" y="131922"/>
                      <a:pt x="104008" y="131922"/>
                    </a:cubicBezTo>
                    <a:cubicBezTo>
                      <a:pt x="104084" y="131198"/>
                      <a:pt x="99302" y="128951"/>
                      <a:pt x="96569" y="127750"/>
                    </a:cubicBezTo>
                    <a:cubicBezTo>
                      <a:pt x="97540" y="126750"/>
                      <a:pt x="97655" y="125788"/>
                      <a:pt x="100141" y="124474"/>
                    </a:cubicBezTo>
                    <a:cubicBezTo>
                      <a:pt x="102484" y="120597"/>
                      <a:pt x="102360" y="120549"/>
                      <a:pt x="102522" y="119121"/>
                    </a:cubicBezTo>
                    <a:cubicBezTo>
                      <a:pt x="102693" y="118140"/>
                      <a:pt x="102846" y="117425"/>
                      <a:pt x="102817" y="116444"/>
                    </a:cubicBezTo>
                    <a:cubicBezTo>
                      <a:pt x="102789" y="115311"/>
                      <a:pt x="101988" y="114472"/>
                      <a:pt x="101627" y="113463"/>
                    </a:cubicBezTo>
                    <a:cubicBezTo>
                      <a:pt x="101379" y="112587"/>
                      <a:pt x="98922" y="101614"/>
                      <a:pt x="98359" y="100071"/>
                    </a:cubicBezTo>
                    <a:cubicBezTo>
                      <a:pt x="93892" y="87765"/>
                      <a:pt x="87625" y="77306"/>
                      <a:pt x="79005" y="67924"/>
                    </a:cubicBezTo>
                    <a:cubicBezTo>
                      <a:pt x="72461" y="60780"/>
                      <a:pt x="68499" y="56942"/>
                      <a:pt x="53411" y="41730"/>
                    </a:cubicBezTo>
                    <a:cubicBezTo>
                      <a:pt x="41076" y="29290"/>
                      <a:pt x="34513" y="22194"/>
                      <a:pt x="27808" y="14641"/>
                    </a:cubicBezTo>
                    <a:cubicBezTo>
                      <a:pt x="24484" y="10888"/>
                      <a:pt x="21293" y="7345"/>
                      <a:pt x="18588" y="3925"/>
                    </a:cubicBezTo>
                    <a:cubicBezTo>
                      <a:pt x="16806" y="1678"/>
                      <a:pt x="14387" y="363"/>
                      <a:pt x="11739" y="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2bff6d362b8_0_2888"/>
          <p:cNvSpPr txBox="1"/>
          <p:nvPr>
            <p:ph type="title"/>
          </p:nvPr>
        </p:nvSpPr>
        <p:spPr>
          <a:xfrm>
            <a:off x="2323575" y="4197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Proposal</a:t>
            </a:r>
            <a:endParaRPr/>
          </a:p>
        </p:txBody>
      </p:sp>
      <p:sp>
        <p:nvSpPr>
          <p:cNvPr id="603" name="Google Shape;603;g2bff6d362b8_0_2888"/>
          <p:cNvSpPr txBox="1"/>
          <p:nvPr>
            <p:ph idx="1" type="body"/>
          </p:nvPr>
        </p:nvSpPr>
        <p:spPr>
          <a:xfrm>
            <a:off x="1866375" y="1754600"/>
            <a:ext cx="83430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MobileNetV2 is a neural network architecture optimized for mobile and embedded devices, balancing efficiency and accuracy.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Innovations include the inverted residual with a linear bottleneck for processing compressed representations effectively.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builds on prior architectures by incorporating depthwise separable convolutions, linear bottlenecks, and inverted residuals, following advances in deep learning optimization techniques.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Depthwise separable convolutions reduce computational costs by 8 to 9 times compared to standard convolutions.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Linear bottlenecks capture low-dimensional manifolds in neural network activations, maintaining information integrity while reducing dimensionality.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2bff6d362b8_0_2894"/>
          <p:cNvSpPr txBox="1"/>
          <p:nvPr>
            <p:ph type="title"/>
          </p:nvPr>
        </p:nvSpPr>
        <p:spPr>
          <a:xfrm>
            <a:off x="2399775" y="4959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Proposal</a:t>
            </a:r>
            <a:endParaRPr/>
          </a:p>
        </p:txBody>
      </p:sp>
      <p:sp>
        <p:nvSpPr>
          <p:cNvPr id="609" name="Google Shape;609;g2bff6d362b8_0_2894"/>
          <p:cNvSpPr txBox="1"/>
          <p:nvPr>
            <p:ph idx="1" type="body"/>
          </p:nvPr>
        </p:nvSpPr>
        <p:spPr>
          <a:xfrm>
            <a:off x="1256775" y="1678400"/>
            <a:ext cx="70638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Inverted residual structures connect shortcuts between bottlenecks, improving gradient flow and memory efficiency.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architecture consists of an initial convolution layer followed by 19 residual bottleneck layers, with scalability to adjust to various performance needs by modifying width multipliers and input resolution.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MobileNetV2 minimizes memory access during inference, which is advantageous for devices with limited memory.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model has been proven effective across various applications, including image classification, object detection, and semantic segmentation, showing high accuracy with fewer parameters and reduced computational complexity.</a:t>
            </a:r>
            <a:endParaRPr/>
          </a:p>
        </p:txBody>
      </p:sp>
      <p:pic>
        <p:nvPicPr>
          <p:cNvPr id="610" name="Google Shape;610;g2bff6d362b8_0_28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0150" y="2056275"/>
            <a:ext cx="3740474" cy="377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2bff6d362b8_0_2901"/>
          <p:cNvSpPr txBox="1"/>
          <p:nvPr>
            <p:ph type="title"/>
          </p:nvPr>
        </p:nvSpPr>
        <p:spPr>
          <a:xfrm>
            <a:off x="250950" y="675025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Support</a:t>
            </a:r>
            <a:endParaRPr/>
          </a:p>
        </p:txBody>
      </p:sp>
      <p:graphicFrame>
        <p:nvGraphicFramePr>
          <p:cNvPr id="616" name="Google Shape;616;g2bff6d362b8_0_2901"/>
          <p:cNvGraphicFramePr/>
          <p:nvPr/>
        </p:nvGraphicFramePr>
        <p:xfrm>
          <a:off x="3745625" y="1535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3559275"/>
                <a:gridCol w="4887100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6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Component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Specification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CPU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11th Gen Intel(R) Core(TM) i5-1155G7 @ 2.50GHz   2.50 GHz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GPU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Intel(R) Iris(R) Xe Graphics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RAM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16.0 GB (15.8 GB usable)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617" name="Google Shape;617;g2bff6d362b8_0_2901"/>
          <p:cNvGraphicFramePr/>
          <p:nvPr/>
        </p:nvGraphicFramePr>
        <p:xfrm>
          <a:off x="3745625" y="4942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3559275"/>
                <a:gridCol w="4887100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6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Component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Specification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OS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Edition - Windows 11 Home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Version - 22H2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IDE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PyCharm 2023.2.4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18" name="Google Shape;618;g2bff6d362b8_0_2901"/>
          <p:cNvSpPr txBox="1"/>
          <p:nvPr>
            <p:ph idx="4294967295" type="subTitle"/>
          </p:nvPr>
        </p:nvSpPr>
        <p:spPr>
          <a:xfrm>
            <a:off x="4523750" y="564700"/>
            <a:ext cx="7047900" cy="5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Hardware Configuration</a:t>
            </a:r>
            <a:endParaRPr/>
          </a:p>
        </p:txBody>
      </p:sp>
      <p:sp>
        <p:nvSpPr>
          <p:cNvPr id="619" name="Google Shape;619;g2bff6d362b8_0_2901"/>
          <p:cNvSpPr txBox="1"/>
          <p:nvPr>
            <p:ph idx="4294967295" type="subTitle"/>
          </p:nvPr>
        </p:nvSpPr>
        <p:spPr>
          <a:xfrm>
            <a:off x="4523750" y="3854325"/>
            <a:ext cx="7047900" cy="5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Software Configuration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4" name="Google Shape;624;g2bff6d362b8_0_2914"/>
          <p:cNvGraphicFramePr/>
          <p:nvPr/>
        </p:nvGraphicFramePr>
        <p:xfrm>
          <a:off x="1591750" y="153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2404750"/>
                <a:gridCol w="3301875"/>
                <a:gridCol w="3301875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Library/Tool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Purpose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Functions/Methods Used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TensorFlow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Primary deep learning framework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Keras API, ImageDataGenerator, MobileNetV2, GlobalAveragePooling2D, Dense, Dropout, Model, EarlyStopping, ModelCheckpoint, ReduceLROnPlateau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Keras Tuner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For optimizing the hyperparameters of neural networks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RandomSearch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NumPy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Array processing for numbers, strings, records, etc.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Random seed setting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Matplotlib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Plotting library for Python and its numerical extensions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Plotting training &amp; validation accuracy and loss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Scikit-learn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Machine learning library for Python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classification_report, 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confusion_matrix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25" name="Google Shape;625;g2bff6d362b8_0_2914"/>
          <p:cNvSpPr txBox="1"/>
          <p:nvPr>
            <p:ph type="title"/>
          </p:nvPr>
        </p:nvSpPr>
        <p:spPr>
          <a:xfrm>
            <a:off x="4515600" y="-927650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Tools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bff6d362b8_0_2922"/>
          <p:cNvSpPr txBox="1"/>
          <p:nvPr>
            <p:ph type="title"/>
          </p:nvPr>
        </p:nvSpPr>
        <p:spPr>
          <a:xfrm>
            <a:off x="2628375" y="3435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Data Flow Diagram</a:t>
            </a:r>
            <a:endParaRPr/>
          </a:p>
        </p:txBody>
      </p:sp>
      <p:sp>
        <p:nvSpPr>
          <p:cNvPr id="631" name="Google Shape;631;g2bff6d362b8_0_2922"/>
          <p:cNvSpPr txBox="1"/>
          <p:nvPr>
            <p:ph idx="1" type="body"/>
          </p:nvPr>
        </p:nvSpPr>
        <p:spPr>
          <a:xfrm>
            <a:off x="1166850" y="1469775"/>
            <a:ext cx="71994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MobileNetV2 is the central architecture, chosen for its balance of efficiency and accuracy, using depthwise separable convolutions.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Post-convolutional layers, the workflow includes a GlobalAveragePooling2D layer for dimensionality reduction and Dropout for regularization.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Dense layers follow for the final classification computation, based on extracted features.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Keras Tuner conducts hyperparameter optimization to find the best model parameters.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Callbacks like EarlyStopping, ModelCheckpoint, and ReduceLROnPlateau regulate the training process to prevent overfitting and optimize learning.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After training, model evaluation is performed using the test set to compute loss and accuracy.</a:t>
            </a:r>
            <a:endParaRPr/>
          </a:p>
        </p:txBody>
      </p:sp>
      <p:pic>
        <p:nvPicPr>
          <p:cNvPr id="632" name="Google Shape;632;g2bff6d362b8_0_29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3675" y="1810700"/>
            <a:ext cx="3781174" cy="378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2bff6d362b8_0_2930"/>
          <p:cNvSpPr txBox="1"/>
          <p:nvPr>
            <p:ph type="title"/>
          </p:nvPr>
        </p:nvSpPr>
        <p:spPr>
          <a:xfrm>
            <a:off x="3322875" y="4364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Evaluation Results</a:t>
            </a:r>
            <a:endParaRPr/>
          </a:p>
        </p:txBody>
      </p:sp>
      <p:sp>
        <p:nvSpPr>
          <p:cNvPr id="638" name="Google Shape;638;g2bff6d362b8_0_2930"/>
          <p:cNvSpPr txBox="1"/>
          <p:nvPr/>
        </p:nvSpPr>
        <p:spPr>
          <a:xfrm>
            <a:off x="1284925" y="1999738"/>
            <a:ext cx="22872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Biowaste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Cardboard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Clothes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Ewaste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Furniture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Glass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Medical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Metal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Paper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Plastic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  <a:p>
            <a:pPr indent="0" lvl="0" marL="0" rtl="0" algn="r">
              <a:spcBef>
                <a:spcPts val="900"/>
              </a:spcBef>
              <a:spcAft>
                <a:spcPts val="900"/>
              </a:spcAft>
              <a:buNone/>
            </a:pPr>
            <a:r>
              <a:rPr lang="en">
                <a:solidFill>
                  <a:srgbClr val="333333"/>
                </a:solidFill>
                <a:latin typeface="Golos Text SemiBold"/>
                <a:ea typeface="Golos Text SemiBold"/>
                <a:cs typeface="Golos Text SemiBold"/>
                <a:sym typeface="Golos Text SemiBold"/>
              </a:rPr>
              <a:t>Shoes</a:t>
            </a:r>
            <a:endParaRPr>
              <a:solidFill>
                <a:srgbClr val="333333"/>
              </a:solidFill>
              <a:latin typeface="Golos Text SemiBold"/>
              <a:ea typeface="Golos Text SemiBold"/>
              <a:cs typeface="Golos Text SemiBold"/>
              <a:sym typeface="Golos Text SemiBold"/>
            </a:endParaRPr>
          </a:p>
        </p:txBody>
      </p:sp>
      <p:pic>
        <p:nvPicPr>
          <p:cNvPr id="639" name="Google Shape;639;g2bff6d362b8_0_29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2125" y="1996175"/>
            <a:ext cx="5772150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2bff6d362b8_0_2937"/>
          <p:cNvSpPr txBox="1"/>
          <p:nvPr>
            <p:ph type="title"/>
          </p:nvPr>
        </p:nvSpPr>
        <p:spPr>
          <a:xfrm>
            <a:off x="3170475" y="4364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Evaluation Results</a:t>
            </a:r>
            <a:endParaRPr/>
          </a:p>
        </p:txBody>
      </p:sp>
      <p:sp>
        <p:nvSpPr>
          <p:cNvPr id="645" name="Google Shape;645;g2bff6d362b8_0_2937"/>
          <p:cNvSpPr txBox="1"/>
          <p:nvPr>
            <p:ph idx="1" type="body"/>
          </p:nvPr>
        </p:nvSpPr>
        <p:spPr>
          <a:xfrm>
            <a:off x="1218750" y="1948775"/>
            <a:ext cx="58536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model has an overall accuracy of 87%, correctly predicting class labels most of the time.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Both macro and weighted averages for precision, recall, and F1-score are provided, reflecting consistent performance across all classes.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Despite the challenges in classifying numerous waste material types, the model demonstrates robust performance.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There is potential for improvement, suggesting that a different model architecture could yield better results.</a:t>
            </a:r>
            <a:endParaRPr sz="1700"/>
          </a:p>
        </p:txBody>
      </p:sp>
      <p:pic>
        <p:nvPicPr>
          <p:cNvPr id="646" name="Google Shape;646;g2bff6d362b8_0_29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6188" y="1703525"/>
            <a:ext cx="4772819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bff6d362b8_0_455"/>
          <p:cNvSpPr txBox="1"/>
          <p:nvPr>
            <p:ph type="title"/>
          </p:nvPr>
        </p:nvSpPr>
        <p:spPr>
          <a:xfrm>
            <a:off x="250950" y="370225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Table of contents.</a:t>
            </a:r>
            <a:endParaRPr/>
          </a:p>
        </p:txBody>
      </p:sp>
      <p:sp>
        <p:nvSpPr>
          <p:cNvPr id="466" name="Google Shape;466;g2bff6d362b8_0_455"/>
          <p:cNvSpPr txBox="1"/>
          <p:nvPr>
            <p:ph idx="4" type="title"/>
          </p:nvPr>
        </p:nvSpPr>
        <p:spPr>
          <a:xfrm>
            <a:off x="4216300" y="1322463"/>
            <a:ext cx="32946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01 | </a:t>
            </a:r>
            <a:r>
              <a:rPr lang="en"/>
              <a:t>ResNet50</a:t>
            </a:r>
            <a:endParaRPr/>
          </a:p>
        </p:txBody>
      </p:sp>
      <p:sp>
        <p:nvSpPr>
          <p:cNvPr id="467" name="Google Shape;467;g2bff6d362b8_0_455"/>
          <p:cNvSpPr txBox="1"/>
          <p:nvPr>
            <p:ph idx="5" type="title"/>
          </p:nvPr>
        </p:nvSpPr>
        <p:spPr>
          <a:xfrm>
            <a:off x="7945625" y="1322463"/>
            <a:ext cx="32946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02 | </a:t>
            </a:r>
            <a:r>
              <a:rPr lang="en"/>
              <a:t>MobileNetV2</a:t>
            </a:r>
            <a:endParaRPr/>
          </a:p>
        </p:txBody>
      </p:sp>
      <p:sp>
        <p:nvSpPr>
          <p:cNvPr id="468" name="Google Shape;468;g2bff6d362b8_0_455"/>
          <p:cNvSpPr txBox="1"/>
          <p:nvPr>
            <p:ph idx="6" type="title"/>
          </p:nvPr>
        </p:nvSpPr>
        <p:spPr>
          <a:xfrm>
            <a:off x="7888700" y="2731425"/>
            <a:ext cx="43737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04 | </a:t>
            </a:r>
            <a:r>
              <a:rPr lang="en"/>
              <a:t>InceptionResNetV2</a:t>
            </a:r>
            <a:endParaRPr/>
          </a:p>
        </p:txBody>
      </p:sp>
      <p:sp>
        <p:nvSpPr>
          <p:cNvPr id="469" name="Google Shape;469;g2bff6d362b8_0_455"/>
          <p:cNvSpPr txBox="1"/>
          <p:nvPr>
            <p:ph idx="8" type="title"/>
          </p:nvPr>
        </p:nvSpPr>
        <p:spPr>
          <a:xfrm>
            <a:off x="4216300" y="2731413"/>
            <a:ext cx="32946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03 | </a:t>
            </a:r>
            <a:r>
              <a:rPr lang="en"/>
              <a:t>Xception</a:t>
            </a:r>
            <a:endParaRPr/>
          </a:p>
        </p:txBody>
      </p:sp>
      <p:sp>
        <p:nvSpPr>
          <p:cNvPr id="470" name="Google Shape;470;g2bff6d362b8_0_455"/>
          <p:cNvSpPr txBox="1"/>
          <p:nvPr>
            <p:ph idx="8" type="title"/>
          </p:nvPr>
        </p:nvSpPr>
        <p:spPr>
          <a:xfrm>
            <a:off x="4216300" y="4484013"/>
            <a:ext cx="32946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05 | </a:t>
            </a:r>
            <a:r>
              <a:rPr lang="en"/>
              <a:t>YoloV8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bff6d362b8_0_2945"/>
          <p:cNvSpPr txBox="1"/>
          <p:nvPr>
            <p:ph type="title"/>
          </p:nvPr>
        </p:nvSpPr>
        <p:spPr>
          <a:xfrm>
            <a:off x="3213600" y="765350"/>
            <a:ext cx="6069600" cy="4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5100"/>
              <a:t>Xception</a:t>
            </a:r>
            <a:endParaRPr sz="5100"/>
          </a:p>
        </p:txBody>
      </p:sp>
      <p:grpSp>
        <p:nvGrpSpPr>
          <p:cNvPr id="652" name="Google Shape;652;g2bff6d362b8_0_2945"/>
          <p:cNvGrpSpPr/>
          <p:nvPr/>
        </p:nvGrpSpPr>
        <p:grpSpPr>
          <a:xfrm flipH="1">
            <a:off x="8141316" y="2436345"/>
            <a:ext cx="3719767" cy="4650385"/>
            <a:chOff x="546969" y="3700998"/>
            <a:chExt cx="2551105" cy="3385545"/>
          </a:xfrm>
        </p:grpSpPr>
        <p:sp>
          <p:nvSpPr>
            <p:cNvPr id="653" name="Google Shape;653;g2bff6d362b8_0_2945"/>
            <p:cNvSpPr/>
            <p:nvPr/>
          </p:nvSpPr>
          <p:spPr>
            <a:xfrm flipH="1">
              <a:off x="569461" y="4291542"/>
              <a:ext cx="1131600" cy="113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g2bff6d362b8_0_2945"/>
            <p:cNvSpPr/>
            <p:nvPr/>
          </p:nvSpPr>
          <p:spPr>
            <a:xfrm flipH="1">
              <a:off x="886577" y="3700998"/>
              <a:ext cx="497400" cy="49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g2bff6d362b8_0_2945"/>
            <p:cNvSpPr/>
            <p:nvPr/>
          </p:nvSpPr>
          <p:spPr>
            <a:xfrm flipH="1">
              <a:off x="1779903" y="5188810"/>
              <a:ext cx="1318171" cy="957706"/>
            </a:xfrm>
            <a:custGeom>
              <a:rect b="b" l="l" r="r" t="t"/>
              <a:pathLst>
                <a:path extrusionOk="0" h="1130037" w="1555364">
                  <a:moveTo>
                    <a:pt x="232" y="786699"/>
                  </a:moveTo>
                  <a:cubicBezTo>
                    <a:pt x="-7828" y="760106"/>
                    <a:pt x="196976" y="649768"/>
                    <a:pt x="230827" y="631728"/>
                  </a:cubicBezTo>
                  <a:cubicBezTo>
                    <a:pt x="364031" y="560729"/>
                    <a:pt x="492676" y="484081"/>
                    <a:pt x="626540" y="414653"/>
                  </a:cubicBezTo>
                  <a:cubicBezTo>
                    <a:pt x="721762" y="365276"/>
                    <a:pt x="823898" y="332043"/>
                    <a:pt x="919529" y="284151"/>
                  </a:cubicBezTo>
                  <a:cubicBezTo>
                    <a:pt x="1073853" y="206865"/>
                    <a:pt x="1232540" y="140409"/>
                    <a:pt x="1386350" y="62638"/>
                  </a:cubicBezTo>
                  <a:cubicBezTo>
                    <a:pt x="1404885" y="53275"/>
                    <a:pt x="1521938" y="-22087"/>
                    <a:pt x="1530425" y="6393"/>
                  </a:cubicBezTo>
                  <a:cubicBezTo>
                    <a:pt x="1555180" y="89374"/>
                    <a:pt x="1560562" y="203874"/>
                    <a:pt x="1550732" y="288799"/>
                  </a:cubicBezTo>
                  <a:cubicBezTo>
                    <a:pt x="1538816" y="391764"/>
                    <a:pt x="1535749" y="496978"/>
                    <a:pt x="1496906" y="595199"/>
                  </a:cubicBezTo>
                  <a:cubicBezTo>
                    <a:pt x="1398208" y="844783"/>
                    <a:pt x="1145672" y="1066011"/>
                    <a:pt x="893879" y="1114846"/>
                  </a:cubicBezTo>
                  <a:cubicBezTo>
                    <a:pt x="688196" y="1154726"/>
                    <a:pt x="446556" y="1115512"/>
                    <a:pt x="275215" y="1004012"/>
                  </a:cubicBezTo>
                  <a:cubicBezTo>
                    <a:pt x="213104" y="963589"/>
                    <a:pt x="6486" y="807341"/>
                    <a:pt x="232" y="7866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g2bff6d362b8_0_2945"/>
            <p:cNvSpPr/>
            <p:nvPr/>
          </p:nvSpPr>
          <p:spPr>
            <a:xfrm flipH="1">
              <a:off x="1414384" y="5879259"/>
              <a:ext cx="1171981" cy="1005418"/>
            </a:xfrm>
            <a:custGeom>
              <a:rect b="b" l="l" r="r" t="t"/>
              <a:pathLst>
                <a:path extrusionOk="0" h="1186334" w="1382868">
                  <a:moveTo>
                    <a:pt x="467097" y="35491"/>
                  </a:moveTo>
                  <a:cubicBezTo>
                    <a:pt x="233382" y="101500"/>
                    <a:pt x="149619" y="254976"/>
                    <a:pt x="122654" y="298124"/>
                  </a:cubicBezTo>
                  <a:cubicBezTo>
                    <a:pt x="49968" y="414415"/>
                    <a:pt x="27566" y="565958"/>
                    <a:pt x="5667" y="697308"/>
                  </a:cubicBezTo>
                  <a:cubicBezTo>
                    <a:pt x="-1571" y="740732"/>
                    <a:pt x="1591" y="859604"/>
                    <a:pt x="1591" y="859604"/>
                  </a:cubicBezTo>
                  <a:cubicBezTo>
                    <a:pt x="-6744" y="934537"/>
                    <a:pt x="18793" y="1013823"/>
                    <a:pt x="51950" y="1080146"/>
                  </a:cubicBezTo>
                  <a:cubicBezTo>
                    <a:pt x="105613" y="1187483"/>
                    <a:pt x="267948" y="1213610"/>
                    <a:pt x="365646" y="1157784"/>
                  </a:cubicBezTo>
                  <a:cubicBezTo>
                    <a:pt x="456305" y="1105978"/>
                    <a:pt x="487594" y="1010585"/>
                    <a:pt x="542677" y="927956"/>
                  </a:cubicBezTo>
                  <a:cubicBezTo>
                    <a:pt x="590503" y="856213"/>
                    <a:pt x="655311" y="792177"/>
                    <a:pt x="710394" y="726073"/>
                  </a:cubicBezTo>
                  <a:cubicBezTo>
                    <a:pt x="820636" y="593780"/>
                    <a:pt x="1001011" y="545936"/>
                    <a:pt x="1132799" y="443428"/>
                  </a:cubicBezTo>
                  <a:cubicBezTo>
                    <a:pt x="1206599" y="386031"/>
                    <a:pt x="1360256" y="327995"/>
                    <a:pt x="1381268" y="222915"/>
                  </a:cubicBezTo>
                  <a:cubicBezTo>
                    <a:pt x="1405185" y="103338"/>
                    <a:pt x="1154411" y="43893"/>
                    <a:pt x="1073792" y="36558"/>
                  </a:cubicBezTo>
                  <a:cubicBezTo>
                    <a:pt x="792861" y="11021"/>
                    <a:pt x="700821" y="-30507"/>
                    <a:pt x="467097" y="354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57" name="Google Shape;657;g2bff6d362b8_0_2945"/>
            <p:cNvGrpSpPr/>
            <p:nvPr/>
          </p:nvGrpSpPr>
          <p:grpSpPr>
            <a:xfrm flipH="1">
              <a:off x="546969" y="5582292"/>
              <a:ext cx="1177274" cy="1313588"/>
              <a:chOff x="6415621" y="443747"/>
              <a:chExt cx="1388458" cy="1549225"/>
            </a:xfrm>
          </p:grpSpPr>
          <p:sp>
            <p:nvSpPr>
              <p:cNvPr id="658" name="Google Shape;658;g2bff6d362b8_0_2945"/>
              <p:cNvSpPr/>
              <p:nvPr/>
            </p:nvSpPr>
            <p:spPr>
              <a:xfrm>
                <a:off x="6415621" y="443747"/>
                <a:ext cx="1388458" cy="1539461"/>
              </a:xfrm>
              <a:custGeom>
                <a:rect b="b" l="l" r="r" t="t"/>
                <a:pathLst>
                  <a:path extrusionOk="0" h="1539461" w="1388458">
                    <a:moveTo>
                      <a:pt x="0" y="1534909"/>
                    </a:moveTo>
                    <a:lnTo>
                      <a:pt x="0" y="685193"/>
                    </a:lnTo>
                    <a:cubicBezTo>
                      <a:pt x="0" y="306773"/>
                      <a:pt x="310219" y="0"/>
                      <a:pt x="692896" y="0"/>
                    </a:cubicBezTo>
                    <a:lnTo>
                      <a:pt x="695563" y="0"/>
                    </a:lnTo>
                    <a:cubicBezTo>
                      <a:pt x="1078239" y="0"/>
                      <a:pt x="1388459" y="306773"/>
                      <a:pt x="1388459" y="685193"/>
                    </a:cubicBezTo>
                    <a:lnTo>
                      <a:pt x="1388459" y="153946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9" name="Google Shape;659;g2bff6d362b8_0_2945"/>
              <p:cNvSpPr/>
              <p:nvPr/>
            </p:nvSpPr>
            <p:spPr>
              <a:xfrm>
                <a:off x="6462903" y="500981"/>
                <a:ext cx="1293894" cy="1484418"/>
              </a:xfrm>
              <a:custGeom>
                <a:rect b="b" l="l" r="r" t="t"/>
                <a:pathLst>
                  <a:path extrusionOk="0" h="1484418" w="1293894">
                    <a:moveTo>
                      <a:pt x="0" y="1484419"/>
                    </a:moveTo>
                    <a:lnTo>
                      <a:pt x="0" y="658401"/>
                    </a:lnTo>
                    <a:cubicBezTo>
                      <a:pt x="0" y="294776"/>
                      <a:pt x="289093" y="0"/>
                      <a:pt x="645709" y="0"/>
                    </a:cubicBezTo>
                    <a:lnTo>
                      <a:pt x="648195" y="0"/>
                    </a:lnTo>
                    <a:cubicBezTo>
                      <a:pt x="1004801" y="0"/>
                      <a:pt x="1293895" y="294776"/>
                      <a:pt x="1293895" y="658401"/>
                    </a:cubicBezTo>
                    <a:lnTo>
                      <a:pt x="1293895" y="148220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0" name="Google Shape;660;g2bff6d362b8_0_2945"/>
              <p:cNvSpPr/>
              <p:nvPr/>
            </p:nvSpPr>
            <p:spPr>
              <a:xfrm>
                <a:off x="6512994" y="560471"/>
                <a:ext cx="1193711" cy="1425319"/>
              </a:xfrm>
              <a:custGeom>
                <a:rect b="b" l="l" r="r" t="t"/>
                <a:pathLst>
                  <a:path extrusionOk="0" h="1425319" w="1193711">
                    <a:moveTo>
                      <a:pt x="0" y="1425319"/>
                    </a:moveTo>
                    <a:lnTo>
                      <a:pt x="0" y="630553"/>
                    </a:lnTo>
                    <a:cubicBezTo>
                      <a:pt x="0" y="282308"/>
                      <a:pt x="266710" y="0"/>
                      <a:pt x="595713" y="0"/>
                    </a:cubicBezTo>
                    <a:lnTo>
                      <a:pt x="598008" y="0"/>
                    </a:lnTo>
                    <a:cubicBezTo>
                      <a:pt x="927002" y="0"/>
                      <a:pt x="1193712" y="282308"/>
                      <a:pt x="1193712" y="630553"/>
                    </a:cubicBezTo>
                    <a:lnTo>
                      <a:pt x="1193712" y="1422843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661;g2bff6d362b8_0_2945"/>
              <p:cNvSpPr/>
              <p:nvPr/>
            </p:nvSpPr>
            <p:spPr>
              <a:xfrm>
                <a:off x="6568315" y="612656"/>
                <a:ext cx="1083068" cy="1375325"/>
              </a:xfrm>
              <a:custGeom>
                <a:rect b="b" l="l" r="r" t="t"/>
                <a:pathLst>
                  <a:path extrusionOk="0" h="1375325" w="1083068">
                    <a:moveTo>
                      <a:pt x="0" y="1375325"/>
                    </a:moveTo>
                    <a:lnTo>
                      <a:pt x="0" y="606124"/>
                    </a:lnTo>
                    <a:cubicBezTo>
                      <a:pt x="0" y="271370"/>
                      <a:pt x="241983" y="0"/>
                      <a:pt x="540496" y="0"/>
                    </a:cubicBezTo>
                    <a:lnTo>
                      <a:pt x="542573" y="0"/>
                    </a:lnTo>
                    <a:cubicBezTo>
                      <a:pt x="841086" y="0"/>
                      <a:pt x="1083069" y="271370"/>
                      <a:pt x="1083069" y="606124"/>
                    </a:cubicBezTo>
                    <a:lnTo>
                      <a:pt x="1083069" y="136561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2" name="Google Shape;662;g2bff6d362b8_0_2945"/>
              <p:cNvSpPr/>
              <p:nvPr/>
            </p:nvSpPr>
            <p:spPr>
              <a:xfrm>
                <a:off x="6619455" y="667972"/>
                <a:ext cx="980789" cy="1325000"/>
              </a:xfrm>
              <a:custGeom>
                <a:rect b="b" l="l" r="r" t="t"/>
                <a:pathLst>
                  <a:path extrusionOk="0" h="1325000" w="980789">
                    <a:moveTo>
                      <a:pt x="0" y="1325001"/>
                    </a:moveTo>
                    <a:lnTo>
                      <a:pt x="0" y="580232"/>
                    </a:lnTo>
                    <a:cubicBezTo>
                      <a:pt x="0" y="259776"/>
                      <a:pt x="219132" y="0"/>
                      <a:pt x="489452" y="0"/>
                    </a:cubicBezTo>
                    <a:lnTo>
                      <a:pt x="491337" y="0"/>
                    </a:lnTo>
                    <a:cubicBezTo>
                      <a:pt x="761657" y="0"/>
                      <a:pt x="980790" y="259776"/>
                      <a:pt x="980790" y="580232"/>
                    </a:cubicBezTo>
                    <a:lnTo>
                      <a:pt x="980790" y="131255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3" name="Google Shape;663;g2bff6d362b8_0_2945"/>
              <p:cNvSpPr/>
              <p:nvPr/>
            </p:nvSpPr>
            <p:spPr>
              <a:xfrm>
                <a:off x="6673729" y="722243"/>
                <a:ext cx="872242" cy="1265728"/>
              </a:xfrm>
              <a:custGeom>
                <a:rect b="b" l="l" r="r" t="t"/>
                <a:pathLst>
                  <a:path extrusionOk="0" h="1265728" w="872242">
                    <a:moveTo>
                      <a:pt x="0" y="1265729"/>
                    </a:moveTo>
                    <a:lnTo>
                      <a:pt x="0" y="554821"/>
                    </a:lnTo>
                    <a:cubicBezTo>
                      <a:pt x="0" y="248401"/>
                      <a:pt x="194882" y="0"/>
                      <a:pt x="435283" y="0"/>
                    </a:cubicBezTo>
                    <a:lnTo>
                      <a:pt x="436959" y="0"/>
                    </a:lnTo>
                    <a:cubicBezTo>
                      <a:pt x="677361" y="0"/>
                      <a:pt x="872243" y="248401"/>
                      <a:pt x="872243" y="554821"/>
                    </a:cubicBezTo>
                    <a:lnTo>
                      <a:pt x="872243" y="125947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g2bff6d362b8_0_2945"/>
              <p:cNvSpPr/>
              <p:nvPr/>
            </p:nvSpPr>
            <p:spPr>
              <a:xfrm>
                <a:off x="6732203" y="784864"/>
                <a:ext cx="755294" cy="1202497"/>
              </a:xfrm>
              <a:custGeom>
                <a:rect b="b" l="l" r="r" t="t"/>
                <a:pathLst>
                  <a:path extrusionOk="0" h="1202497" w="755294">
                    <a:moveTo>
                      <a:pt x="0" y="1202498"/>
                    </a:moveTo>
                    <a:lnTo>
                      <a:pt x="0" y="525509"/>
                    </a:lnTo>
                    <a:cubicBezTo>
                      <a:pt x="0" y="235282"/>
                      <a:pt x="168754" y="0"/>
                      <a:pt x="376923" y="0"/>
                    </a:cubicBezTo>
                    <a:lnTo>
                      <a:pt x="378371" y="0"/>
                    </a:lnTo>
                    <a:cubicBezTo>
                      <a:pt x="586540" y="0"/>
                      <a:pt x="755294" y="235282"/>
                      <a:pt x="755294" y="525509"/>
                    </a:cubicBezTo>
                    <a:lnTo>
                      <a:pt x="755294" y="119641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g2bff6d362b8_0_2945"/>
              <p:cNvSpPr/>
              <p:nvPr/>
            </p:nvSpPr>
            <p:spPr>
              <a:xfrm>
                <a:off x="6779171" y="840181"/>
                <a:ext cx="666583" cy="1144400"/>
              </a:xfrm>
              <a:custGeom>
                <a:rect b="b" l="l" r="r" t="t"/>
                <a:pathLst>
                  <a:path extrusionOk="0" h="1144400" w="666583">
                    <a:moveTo>
                      <a:pt x="0" y="1144400"/>
                    </a:moveTo>
                    <a:lnTo>
                      <a:pt x="0" y="499605"/>
                    </a:lnTo>
                    <a:cubicBezTo>
                      <a:pt x="0" y="223685"/>
                      <a:pt x="147771" y="0"/>
                      <a:pt x="330041" y="0"/>
                    </a:cubicBezTo>
                    <a:lnTo>
                      <a:pt x="331318" y="0"/>
                    </a:lnTo>
                    <a:cubicBezTo>
                      <a:pt x="513598" y="0"/>
                      <a:pt x="648910" y="186861"/>
                      <a:pt x="661359" y="499605"/>
                    </a:cubicBezTo>
                    <a:cubicBezTo>
                      <a:pt x="673113" y="794785"/>
                      <a:pt x="661359" y="1134618"/>
                      <a:pt x="661359" y="113461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g2bff6d362b8_0_2945"/>
              <p:cNvSpPr/>
              <p:nvPr/>
            </p:nvSpPr>
            <p:spPr>
              <a:xfrm>
                <a:off x="6826131" y="904889"/>
                <a:ext cx="570102" cy="1080568"/>
              </a:xfrm>
              <a:custGeom>
                <a:rect b="b" l="l" r="r" t="t"/>
                <a:pathLst>
                  <a:path extrusionOk="0" h="1080568" w="570102">
                    <a:moveTo>
                      <a:pt x="8" y="1080568"/>
                    </a:moveTo>
                    <a:cubicBezTo>
                      <a:pt x="8" y="1080568"/>
                      <a:pt x="1208" y="748574"/>
                      <a:pt x="8" y="469321"/>
                    </a:cubicBezTo>
                    <a:cubicBezTo>
                      <a:pt x="-1240" y="181037"/>
                      <a:pt x="141321" y="0"/>
                      <a:pt x="283176" y="0"/>
                    </a:cubicBezTo>
                    <a:cubicBezTo>
                      <a:pt x="425032" y="0"/>
                      <a:pt x="560802" y="161873"/>
                      <a:pt x="567431" y="469321"/>
                    </a:cubicBezTo>
                    <a:cubicBezTo>
                      <a:pt x="573441" y="747717"/>
                      <a:pt x="567431" y="1076968"/>
                      <a:pt x="567431" y="107696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667;g2bff6d362b8_0_2945"/>
              <p:cNvSpPr/>
              <p:nvPr/>
            </p:nvSpPr>
            <p:spPr>
              <a:xfrm>
                <a:off x="6881393" y="973667"/>
                <a:ext cx="456517" cy="1015038"/>
              </a:xfrm>
              <a:custGeom>
                <a:rect b="b" l="l" r="r" t="t"/>
                <a:pathLst>
                  <a:path extrusionOk="0" h="1015038" w="456517">
                    <a:moveTo>
                      <a:pt x="1105" y="1015038"/>
                    </a:moveTo>
                    <a:cubicBezTo>
                      <a:pt x="1105" y="1015038"/>
                      <a:pt x="-1381" y="697161"/>
                      <a:pt x="1105" y="437176"/>
                    </a:cubicBezTo>
                    <a:cubicBezTo>
                      <a:pt x="3819" y="153007"/>
                      <a:pt x="79810" y="-4594"/>
                      <a:pt x="228019" y="102"/>
                    </a:cubicBezTo>
                    <a:cubicBezTo>
                      <a:pt x="381448" y="4969"/>
                      <a:pt x="458991" y="144006"/>
                      <a:pt x="456457" y="455921"/>
                    </a:cubicBezTo>
                    <a:lnTo>
                      <a:pt x="455819" y="1008485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668;g2bff6d362b8_0_2945"/>
              <p:cNvSpPr/>
              <p:nvPr/>
            </p:nvSpPr>
            <p:spPr>
              <a:xfrm>
                <a:off x="6936771" y="1043623"/>
                <a:ext cx="346166" cy="942672"/>
              </a:xfrm>
              <a:custGeom>
                <a:rect b="b" l="l" r="r" t="t"/>
                <a:pathLst>
                  <a:path extrusionOk="0" h="942672" w="346166">
                    <a:moveTo>
                      <a:pt x="0" y="942672"/>
                    </a:moveTo>
                    <a:lnTo>
                      <a:pt x="0" y="404415"/>
                    </a:lnTo>
                    <a:cubicBezTo>
                      <a:pt x="0" y="181101"/>
                      <a:pt x="39233" y="3984"/>
                      <a:pt x="172745" y="78"/>
                    </a:cubicBezTo>
                    <a:cubicBezTo>
                      <a:pt x="324945" y="-4370"/>
                      <a:pt x="346167" y="181101"/>
                      <a:pt x="346167" y="404415"/>
                    </a:cubicBezTo>
                    <a:lnTo>
                      <a:pt x="346167" y="934386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9" name="Google Shape;669;g2bff6d362b8_0_2945"/>
            <p:cNvGrpSpPr/>
            <p:nvPr/>
          </p:nvGrpSpPr>
          <p:grpSpPr>
            <a:xfrm flipH="1">
              <a:off x="1609816" y="5125741"/>
              <a:ext cx="1420993" cy="1960803"/>
              <a:chOff x="259396" y="3664530"/>
              <a:chExt cx="1812954" cy="2501662"/>
            </a:xfrm>
          </p:grpSpPr>
          <p:sp>
            <p:nvSpPr>
              <p:cNvPr id="670" name="Google Shape;670;g2bff6d362b8_0_2945"/>
              <p:cNvSpPr/>
              <p:nvPr/>
            </p:nvSpPr>
            <p:spPr>
              <a:xfrm>
                <a:off x="1060156" y="4349599"/>
                <a:ext cx="684212" cy="1597125"/>
              </a:xfrm>
              <a:custGeom>
                <a:rect b="b" l="l" r="r" t="t"/>
                <a:pathLst>
                  <a:path extrusionOk="0" h="1597125" w="684212">
                    <a:moveTo>
                      <a:pt x="676362" y="405"/>
                    </a:moveTo>
                    <a:cubicBezTo>
                      <a:pt x="673780" y="-310"/>
                      <a:pt x="671142" y="-119"/>
                      <a:pt x="668618" y="1300"/>
                    </a:cubicBezTo>
                    <a:cubicBezTo>
                      <a:pt x="649539" y="12054"/>
                      <a:pt x="634233" y="28647"/>
                      <a:pt x="613259" y="57860"/>
                    </a:cubicBezTo>
                    <a:cubicBezTo>
                      <a:pt x="610601" y="61556"/>
                      <a:pt x="601533" y="74567"/>
                      <a:pt x="599857" y="76910"/>
                    </a:cubicBezTo>
                    <a:cubicBezTo>
                      <a:pt x="594866" y="83882"/>
                      <a:pt x="591037" y="89007"/>
                      <a:pt x="587360" y="93579"/>
                    </a:cubicBezTo>
                    <a:cubicBezTo>
                      <a:pt x="523019" y="173589"/>
                      <a:pt x="479899" y="245312"/>
                      <a:pt x="401327" y="393911"/>
                    </a:cubicBezTo>
                    <a:cubicBezTo>
                      <a:pt x="390640" y="414104"/>
                      <a:pt x="381506" y="430440"/>
                      <a:pt x="361141" y="465939"/>
                    </a:cubicBezTo>
                    <a:cubicBezTo>
                      <a:pt x="360741" y="466635"/>
                      <a:pt x="333100" y="514993"/>
                      <a:pt x="323041" y="533805"/>
                    </a:cubicBezTo>
                    <a:cubicBezTo>
                      <a:pt x="304734" y="568047"/>
                      <a:pt x="292876" y="599632"/>
                      <a:pt x="271244" y="664774"/>
                    </a:cubicBezTo>
                    <a:cubicBezTo>
                      <a:pt x="270359" y="667450"/>
                      <a:pt x="270349" y="667460"/>
                      <a:pt x="269463" y="670136"/>
                    </a:cubicBezTo>
                    <a:cubicBezTo>
                      <a:pt x="252918" y="720000"/>
                      <a:pt x="244603" y="742602"/>
                      <a:pt x="233144" y="768663"/>
                    </a:cubicBezTo>
                    <a:cubicBezTo>
                      <a:pt x="137275" y="986709"/>
                      <a:pt x="72038" y="1169218"/>
                      <a:pt x="28062" y="1355041"/>
                    </a:cubicBezTo>
                    <a:cubicBezTo>
                      <a:pt x="19327" y="1391941"/>
                      <a:pt x="14822" y="1427679"/>
                      <a:pt x="9907" y="1484819"/>
                    </a:cubicBezTo>
                    <a:cubicBezTo>
                      <a:pt x="9450" y="1490086"/>
                      <a:pt x="8935" y="1494173"/>
                      <a:pt x="8116" y="1503869"/>
                    </a:cubicBezTo>
                    <a:cubicBezTo>
                      <a:pt x="4706" y="1544684"/>
                      <a:pt x="3020" y="1562715"/>
                      <a:pt x="87" y="1585127"/>
                    </a:cubicBezTo>
                    <a:cubicBezTo>
                      <a:pt x="-666" y="1590861"/>
                      <a:pt x="3573" y="1596281"/>
                      <a:pt x="9307" y="1597033"/>
                    </a:cubicBezTo>
                    <a:cubicBezTo>
                      <a:pt x="15050" y="1597786"/>
                      <a:pt x="20165" y="1593842"/>
                      <a:pt x="20918" y="1588108"/>
                    </a:cubicBezTo>
                    <a:cubicBezTo>
                      <a:pt x="23918" y="1565257"/>
                      <a:pt x="25814" y="1546503"/>
                      <a:pt x="29252" y="1505355"/>
                    </a:cubicBezTo>
                    <a:cubicBezTo>
                      <a:pt x="30062" y="1495677"/>
                      <a:pt x="30290" y="1491849"/>
                      <a:pt x="30738" y="1486610"/>
                    </a:cubicBezTo>
                    <a:cubicBezTo>
                      <a:pt x="35577" y="1430412"/>
                      <a:pt x="40168" y="1395465"/>
                      <a:pt x="48597" y="1359804"/>
                    </a:cubicBezTo>
                    <a:cubicBezTo>
                      <a:pt x="92250" y="1175371"/>
                      <a:pt x="157097" y="993967"/>
                      <a:pt x="252499" y="776997"/>
                    </a:cubicBezTo>
                    <a:cubicBezTo>
                      <a:pt x="264301" y="750137"/>
                      <a:pt x="272359" y="727172"/>
                      <a:pt x="289104" y="676680"/>
                    </a:cubicBezTo>
                    <a:cubicBezTo>
                      <a:pt x="289990" y="674013"/>
                      <a:pt x="290009" y="673994"/>
                      <a:pt x="290894" y="671327"/>
                    </a:cubicBezTo>
                    <a:cubicBezTo>
                      <a:pt x="312145" y="607300"/>
                      <a:pt x="323937" y="576477"/>
                      <a:pt x="341491" y="543635"/>
                    </a:cubicBezTo>
                    <a:cubicBezTo>
                      <a:pt x="351426" y="525061"/>
                      <a:pt x="359932" y="509764"/>
                      <a:pt x="378401" y="477550"/>
                    </a:cubicBezTo>
                    <a:cubicBezTo>
                      <a:pt x="378801" y="476855"/>
                      <a:pt x="408947" y="424210"/>
                      <a:pt x="419777" y="403732"/>
                    </a:cubicBezTo>
                    <a:cubicBezTo>
                      <a:pt x="497758" y="256256"/>
                      <a:pt x="540469" y="185342"/>
                      <a:pt x="603734" y="106676"/>
                    </a:cubicBezTo>
                    <a:cubicBezTo>
                      <a:pt x="607696" y="101742"/>
                      <a:pt x="611630" y="96379"/>
                      <a:pt x="616830" y="89111"/>
                    </a:cubicBezTo>
                    <a:cubicBezTo>
                      <a:pt x="618545" y="86711"/>
                      <a:pt x="627622" y="73976"/>
                      <a:pt x="630223" y="70357"/>
                    </a:cubicBezTo>
                    <a:cubicBezTo>
                      <a:pt x="649511" y="43506"/>
                      <a:pt x="663112" y="28265"/>
                      <a:pt x="678743" y="19455"/>
                    </a:cubicBezTo>
                    <a:cubicBezTo>
                      <a:pt x="683782" y="16616"/>
                      <a:pt x="685744" y="10206"/>
                      <a:pt x="682905" y="5167"/>
                    </a:cubicBezTo>
                    <a:cubicBezTo>
                      <a:pt x="681486" y="2653"/>
                      <a:pt x="678943" y="1129"/>
                      <a:pt x="676362" y="40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g2bff6d362b8_0_2945"/>
              <p:cNvSpPr/>
              <p:nvPr/>
            </p:nvSpPr>
            <p:spPr>
              <a:xfrm>
                <a:off x="1316492" y="4740748"/>
                <a:ext cx="499154" cy="365381"/>
              </a:xfrm>
              <a:custGeom>
                <a:rect b="b" l="l" r="r" t="t"/>
                <a:pathLst>
                  <a:path extrusionOk="0" h="365381" w="499154">
                    <a:moveTo>
                      <a:pt x="5412" y="353378"/>
                    </a:moveTo>
                    <a:cubicBezTo>
                      <a:pt x="32558" y="202568"/>
                      <a:pt x="209390" y="160696"/>
                      <a:pt x="326624" y="108385"/>
                    </a:cubicBezTo>
                    <a:cubicBezTo>
                      <a:pt x="362504" y="92374"/>
                      <a:pt x="414949" y="65732"/>
                      <a:pt x="443295" y="38690"/>
                    </a:cubicBezTo>
                    <a:cubicBezTo>
                      <a:pt x="453020" y="29413"/>
                      <a:pt x="468136" y="20117"/>
                      <a:pt x="479671" y="13097"/>
                    </a:cubicBezTo>
                    <a:cubicBezTo>
                      <a:pt x="485958" y="9277"/>
                      <a:pt x="502846" y="-4439"/>
                      <a:pt x="498426" y="1448"/>
                    </a:cubicBezTo>
                    <a:cubicBezTo>
                      <a:pt x="480138" y="25813"/>
                      <a:pt x="449210" y="42177"/>
                      <a:pt x="428189" y="64532"/>
                    </a:cubicBezTo>
                    <a:cubicBezTo>
                      <a:pt x="393213" y="101717"/>
                      <a:pt x="358647" y="152781"/>
                      <a:pt x="314698" y="179508"/>
                    </a:cubicBezTo>
                    <a:cubicBezTo>
                      <a:pt x="267597" y="208140"/>
                      <a:pt x="213886" y="222237"/>
                      <a:pt x="166242" y="249641"/>
                    </a:cubicBezTo>
                    <a:cubicBezTo>
                      <a:pt x="127161" y="272110"/>
                      <a:pt x="91175" y="299494"/>
                      <a:pt x="52542" y="322993"/>
                    </a:cubicBezTo>
                    <a:cubicBezTo>
                      <a:pt x="38673" y="331423"/>
                      <a:pt x="27243" y="338976"/>
                      <a:pt x="15480" y="349501"/>
                    </a:cubicBezTo>
                    <a:cubicBezTo>
                      <a:pt x="10289" y="354130"/>
                      <a:pt x="-2322" y="370303"/>
                      <a:pt x="373" y="363903"/>
                    </a:cubicBezTo>
                    <a:cubicBezTo>
                      <a:pt x="3107" y="357426"/>
                      <a:pt x="4983" y="355749"/>
                      <a:pt x="5412" y="3533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g2bff6d362b8_0_2945"/>
              <p:cNvSpPr/>
              <p:nvPr/>
            </p:nvSpPr>
            <p:spPr>
              <a:xfrm>
                <a:off x="1426327" y="4286272"/>
                <a:ext cx="579329" cy="543086"/>
              </a:xfrm>
              <a:custGeom>
                <a:rect b="b" l="l" r="r" t="t"/>
                <a:pathLst>
                  <a:path extrusionOk="0" h="543086" w="579329">
                    <a:moveTo>
                      <a:pt x="0" y="543087"/>
                    </a:moveTo>
                    <a:cubicBezTo>
                      <a:pt x="3705" y="522770"/>
                      <a:pt x="34147" y="496243"/>
                      <a:pt x="44625" y="477926"/>
                    </a:cubicBezTo>
                    <a:cubicBezTo>
                      <a:pt x="63741" y="444522"/>
                      <a:pt x="76610" y="396002"/>
                      <a:pt x="105061" y="368875"/>
                    </a:cubicBezTo>
                    <a:cubicBezTo>
                      <a:pt x="192700" y="285302"/>
                      <a:pt x="294694" y="225628"/>
                      <a:pt x="397897" y="159773"/>
                    </a:cubicBezTo>
                    <a:cubicBezTo>
                      <a:pt x="440884" y="132331"/>
                      <a:pt x="481384" y="89059"/>
                      <a:pt x="519389" y="55093"/>
                    </a:cubicBezTo>
                    <a:cubicBezTo>
                      <a:pt x="536305" y="39967"/>
                      <a:pt x="553564" y="27118"/>
                      <a:pt x="569490" y="11201"/>
                    </a:cubicBezTo>
                    <a:cubicBezTo>
                      <a:pt x="573005" y="7696"/>
                      <a:pt x="579329" y="0"/>
                      <a:pt x="579329" y="0"/>
                    </a:cubicBezTo>
                    <a:cubicBezTo>
                      <a:pt x="579329" y="0"/>
                      <a:pt x="575224" y="7382"/>
                      <a:pt x="572691" y="10754"/>
                    </a:cubicBezTo>
                    <a:cubicBezTo>
                      <a:pt x="561604" y="25518"/>
                      <a:pt x="552974" y="42729"/>
                      <a:pt x="541792" y="57617"/>
                    </a:cubicBezTo>
                    <a:cubicBezTo>
                      <a:pt x="516388" y="91459"/>
                      <a:pt x="492776" y="132874"/>
                      <a:pt x="462839" y="162773"/>
                    </a:cubicBezTo>
                    <a:cubicBezTo>
                      <a:pt x="380276" y="245259"/>
                      <a:pt x="270853" y="287579"/>
                      <a:pt x="192414" y="374409"/>
                    </a:cubicBezTo>
                    <a:cubicBezTo>
                      <a:pt x="149447" y="421977"/>
                      <a:pt x="115814" y="467935"/>
                      <a:pt x="64284" y="506987"/>
                    </a:cubicBezTo>
                    <a:cubicBezTo>
                      <a:pt x="59979" y="510245"/>
                      <a:pt x="19383" y="537420"/>
                      <a:pt x="15554" y="531886"/>
                    </a:cubicBezTo>
                    <a:cubicBezTo>
                      <a:pt x="11611" y="526180"/>
                      <a:pt x="36881" y="493957"/>
                      <a:pt x="39824" y="490042"/>
                    </a:cubicBezTo>
                    <a:cubicBezTo>
                      <a:pt x="68294" y="452123"/>
                      <a:pt x="80543" y="407241"/>
                      <a:pt x="108490" y="37001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g2bff6d362b8_0_2945"/>
              <p:cNvSpPr/>
              <p:nvPr/>
            </p:nvSpPr>
            <p:spPr>
              <a:xfrm>
                <a:off x="1645711" y="4008904"/>
                <a:ext cx="426639" cy="441396"/>
              </a:xfrm>
              <a:custGeom>
                <a:rect b="b" l="l" r="r" t="t"/>
                <a:pathLst>
                  <a:path extrusionOk="0" h="441396" w="426639">
                    <a:moveTo>
                      <a:pt x="1044" y="441160"/>
                    </a:moveTo>
                    <a:cubicBezTo>
                      <a:pt x="-2938" y="443151"/>
                      <a:pt x="5625" y="432006"/>
                      <a:pt x="7454" y="428816"/>
                    </a:cubicBezTo>
                    <a:cubicBezTo>
                      <a:pt x="14198" y="417024"/>
                      <a:pt x="20503" y="405717"/>
                      <a:pt x="28742" y="394754"/>
                    </a:cubicBezTo>
                    <a:cubicBezTo>
                      <a:pt x="49250" y="367437"/>
                      <a:pt x="69366" y="332765"/>
                      <a:pt x="84130" y="301933"/>
                    </a:cubicBezTo>
                    <a:cubicBezTo>
                      <a:pt x="131374" y="203283"/>
                      <a:pt x="217147" y="136903"/>
                      <a:pt x="302424" y="74038"/>
                    </a:cubicBezTo>
                    <a:cubicBezTo>
                      <a:pt x="328961" y="54464"/>
                      <a:pt x="358917" y="39481"/>
                      <a:pt x="387521" y="23536"/>
                    </a:cubicBezTo>
                    <a:cubicBezTo>
                      <a:pt x="400817" y="16126"/>
                      <a:pt x="426640" y="0"/>
                      <a:pt x="426640" y="0"/>
                    </a:cubicBezTo>
                    <a:cubicBezTo>
                      <a:pt x="426640" y="0"/>
                      <a:pt x="420277" y="4667"/>
                      <a:pt x="417943" y="7772"/>
                    </a:cubicBezTo>
                    <a:cubicBezTo>
                      <a:pt x="407790" y="21298"/>
                      <a:pt x="394702" y="33014"/>
                      <a:pt x="384311" y="46863"/>
                    </a:cubicBezTo>
                    <a:cubicBezTo>
                      <a:pt x="357898" y="82039"/>
                      <a:pt x="327847" y="114443"/>
                      <a:pt x="301700" y="149276"/>
                    </a:cubicBezTo>
                    <a:cubicBezTo>
                      <a:pt x="264058" y="199406"/>
                      <a:pt x="227139" y="251870"/>
                      <a:pt x="182933" y="296037"/>
                    </a:cubicBezTo>
                    <a:cubicBezTo>
                      <a:pt x="156035" y="322897"/>
                      <a:pt x="126317" y="334737"/>
                      <a:pt x="98656" y="361121"/>
                    </a:cubicBezTo>
                    <a:cubicBezTo>
                      <a:pt x="80101" y="378809"/>
                      <a:pt x="43182" y="401831"/>
                      <a:pt x="20722" y="4130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674;g2bff6d362b8_0_2945"/>
              <p:cNvSpPr/>
              <p:nvPr/>
            </p:nvSpPr>
            <p:spPr>
              <a:xfrm>
                <a:off x="1388329" y="4191271"/>
                <a:ext cx="110033" cy="635808"/>
              </a:xfrm>
              <a:custGeom>
                <a:rect b="b" l="l" r="r" t="t"/>
                <a:pathLst>
                  <a:path extrusionOk="0" h="635808" w="110033">
                    <a:moveTo>
                      <a:pt x="38769" y="633231"/>
                    </a:moveTo>
                    <a:cubicBezTo>
                      <a:pt x="16729" y="653500"/>
                      <a:pt x="-245" y="548134"/>
                      <a:pt x="3" y="530485"/>
                    </a:cubicBezTo>
                    <a:cubicBezTo>
                      <a:pt x="1908" y="397868"/>
                      <a:pt x="41713" y="266537"/>
                      <a:pt x="55390" y="134693"/>
                    </a:cubicBezTo>
                    <a:cubicBezTo>
                      <a:pt x="59515" y="94983"/>
                      <a:pt x="65458" y="36652"/>
                      <a:pt x="89852" y="4562"/>
                    </a:cubicBezTo>
                    <a:cubicBezTo>
                      <a:pt x="89985" y="4390"/>
                      <a:pt x="92100" y="-229"/>
                      <a:pt x="93319" y="9"/>
                    </a:cubicBezTo>
                    <a:cubicBezTo>
                      <a:pt x="95596" y="438"/>
                      <a:pt x="92195" y="51806"/>
                      <a:pt x="92005" y="53987"/>
                    </a:cubicBezTo>
                    <a:cubicBezTo>
                      <a:pt x="89319" y="83676"/>
                      <a:pt x="97129" y="117147"/>
                      <a:pt x="101653" y="146551"/>
                    </a:cubicBezTo>
                    <a:cubicBezTo>
                      <a:pt x="120875" y="271367"/>
                      <a:pt x="105273" y="397440"/>
                      <a:pt x="72735" y="518131"/>
                    </a:cubicBezTo>
                    <a:cubicBezTo>
                      <a:pt x="62763" y="555136"/>
                      <a:pt x="64696" y="609380"/>
                      <a:pt x="38769" y="6332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675;g2bff6d362b8_0_2945"/>
              <p:cNvSpPr/>
              <p:nvPr/>
            </p:nvSpPr>
            <p:spPr>
              <a:xfrm>
                <a:off x="822665" y="4139149"/>
                <a:ext cx="450147" cy="2027043"/>
              </a:xfrm>
              <a:custGeom>
                <a:rect b="b" l="l" r="r" t="t"/>
                <a:pathLst>
                  <a:path extrusionOk="0" h="2027043" w="450147">
                    <a:moveTo>
                      <a:pt x="16427" y="0"/>
                    </a:moveTo>
                    <a:cubicBezTo>
                      <a:pt x="14436" y="562"/>
                      <a:pt x="12626" y="1191"/>
                      <a:pt x="10169" y="1791"/>
                    </a:cubicBezTo>
                    <a:cubicBezTo>
                      <a:pt x="9997" y="1943"/>
                      <a:pt x="9778" y="2238"/>
                      <a:pt x="9578" y="2381"/>
                    </a:cubicBezTo>
                    <a:cubicBezTo>
                      <a:pt x="8978" y="2838"/>
                      <a:pt x="8150" y="3048"/>
                      <a:pt x="7197" y="3572"/>
                    </a:cubicBezTo>
                    <a:cubicBezTo>
                      <a:pt x="5511" y="4515"/>
                      <a:pt x="3292" y="5829"/>
                      <a:pt x="949" y="6848"/>
                    </a:cubicBezTo>
                    <a:cubicBezTo>
                      <a:pt x="-3452" y="8763"/>
                      <a:pt x="8407" y="22393"/>
                      <a:pt x="17017" y="44653"/>
                    </a:cubicBezTo>
                    <a:cubicBezTo>
                      <a:pt x="19465" y="50968"/>
                      <a:pt x="28971" y="78591"/>
                      <a:pt x="31010" y="83048"/>
                    </a:cubicBezTo>
                    <a:cubicBezTo>
                      <a:pt x="50460" y="125625"/>
                      <a:pt x="65671" y="166049"/>
                      <a:pt x="89941" y="237830"/>
                    </a:cubicBezTo>
                    <a:cubicBezTo>
                      <a:pt x="91427" y="242221"/>
                      <a:pt x="116973" y="317992"/>
                      <a:pt x="125964" y="342309"/>
                    </a:cubicBezTo>
                    <a:cubicBezTo>
                      <a:pt x="243084" y="659254"/>
                      <a:pt x="304348" y="839448"/>
                      <a:pt x="359622" y="1044483"/>
                    </a:cubicBezTo>
                    <a:cubicBezTo>
                      <a:pt x="381015" y="1123845"/>
                      <a:pt x="394522" y="1208027"/>
                      <a:pt x="406647" y="1324280"/>
                    </a:cubicBezTo>
                    <a:cubicBezTo>
                      <a:pt x="409314" y="1349826"/>
                      <a:pt x="418953" y="1453325"/>
                      <a:pt x="420344" y="1467450"/>
                    </a:cubicBezTo>
                    <a:cubicBezTo>
                      <a:pt x="425964" y="1524524"/>
                      <a:pt x="428450" y="1582245"/>
                      <a:pt x="428974" y="1653483"/>
                    </a:cubicBezTo>
                    <a:cubicBezTo>
                      <a:pt x="429183" y="1680924"/>
                      <a:pt x="428516" y="1821732"/>
                      <a:pt x="428678" y="1848745"/>
                    </a:cubicBezTo>
                    <a:cubicBezTo>
                      <a:pt x="428945" y="1893579"/>
                      <a:pt x="426430" y="1930136"/>
                      <a:pt x="419449" y="1964531"/>
                    </a:cubicBezTo>
                    <a:cubicBezTo>
                      <a:pt x="418582" y="1968798"/>
                      <a:pt x="416429" y="1976514"/>
                      <a:pt x="413495" y="1986267"/>
                    </a:cubicBezTo>
                    <a:cubicBezTo>
                      <a:pt x="413019" y="1987839"/>
                      <a:pt x="404942" y="2013395"/>
                      <a:pt x="404866" y="2013652"/>
                    </a:cubicBezTo>
                    <a:cubicBezTo>
                      <a:pt x="404809" y="2013832"/>
                      <a:pt x="404723" y="2013804"/>
                      <a:pt x="404571" y="2014538"/>
                    </a:cubicBezTo>
                    <a:cubicBezTo>
                      <a:pt x="404504" y="2014918"/>
                      <a:pt x="404609" y="2015138"/>
                      <a:pt x="404571" y="2015433"/>
                    </a:cubicBezTo>
                    <a:lnTo>
                      <a:pt x="404571" y="2016328"/>
                    </a:lnTo>
                    <a:lnTo>
                      <a:pt x="404571" y="2018414"/>
                    </a:lnTo>
                    <a:lnTo>
                      <a:pt x="415877" y="2027044"/>
                    </a:lnTo>
                    <a:lnTo>
                      <a:pt x="423020" y="2023177"/>
                    </a:lnTo>
                    <a:lnTo>
                      <a:pt x="423916" y="2021986"/>
                    </a:lnTo>
                    <a:cubicBezTo>
                      <a:pt x="425402" y="2019415"/>
                      <a:pt x="425687" y="2016795"/>
                      <a:pt x="425106" y="2014242"/>
                    </a:cubicBezTo>
                    <a:lnTo>
                      <a:pt x="425402" y="2014538"/>
                    </a:lnTo>
                    <a:lnTo>
                      <a:pt x="425402" y="2016919"/>
                    </a:lnTo>
                    <a:cubicBezTo>
                      <a:pt x="425306" y="2018138"/>
                      <a:pt x="425440" y="2017909"/>
                      <a:pt x="425402" y="2018109"/>
                    </a:cubicBezTo>
                    <a:cubicBezTo>
                      <a:pt x="426183" y="2015642"/>
                      <a:pt x="433279" y="1993745"/>
                      <a:pt x="433736" y="1992220"/>
                    </a:cubicBezTo>
                    <a:cubicBezTo>
                      <a:pt x="436851" y="1981867"/>
                      <a:pt x="438956" y="1973789"/>
                      <a:pt x="439985" y="1968703"/>
                    </a:cubicBezTo>
                    <a:cubicBezTo>
                      <a:pt x="447300" y="1932699"/>
                      <a:pt x="450091" y="1894913"/>
                      <a:pt x="449814" y="1848745"/>
                    </a:cubicBezTo>
                    <a:cubicBezTo>
                      <a:pt x="449652" y="1821837"/>
                      <a:pt x="450310" y="1681048"/>
                      <a:pt x="450110" y="1653483"/>
                    </a:cubicBezTo>
                    <a:cubicBezTo>
                      <a:pt x="449576" y="1581665"/>
                      <a:pt x="447166" y="1523162"/>
                      <a:pt x="441480" y="1465364"/>
                    </a:cubicBezTo>
                    <a:cubicBezTo>
                      <a:pt x="440089" y="1451267"/>
                      <a:pt x="430164" y="1347531"/>
                      <a:pt x="427488" y="1321898"/>
                    </a:cubicBezTo>
                    <a:cubicBezTo>
                      <a:pt x="415258" y="1204627"/>
                      <a:pt x="401608" y="1119778"/>
                      <a:pt x="379863" y="1039120"/>
                    </a:cubicBezTo>
                    <a:cubicBezTo>
                      <a:pt x="324389" y="833314"/>
                      <a:pt x="262934" y="652377"/>
                      <a:pt x="145605" y="334870"/>
                    </a:cubicBezTo>
                    <a:cubicBezTo>
                      <a:pt x="136709" y="310801"/>
                      <a:pt x="129574" y="290122"/>
                      <a:pt x="115249" y="247650"/>
                    </a:cubicBezTo>
                    <a:cubicBezTo>
                      <a:pt x="111210" y="235677"/>
                      <a:pt x="111077" y="235677"/>
                      <a:pt x="109591" y="231286"/>
                    </a:cubicBezTo>
                    <a:cubicBezTo>
                      <a:pt x="85102" y="158858"/>
                      <a:pt x="69891" y="117824"/>
                      <a:pt x="50060" y="74419"/>
                    </a:cubicBezTo>
                    <a:cubicBezTo>
                      <a:pt x="48526" y="71056"/>
                      <a:pt x="39430" y="44358"/>
                      <a:pt x="36667" y="37214"/>
                    </a:cubicBezTo>
                    <a:cubicBezTo>
                      <a:pt x="30114" y="20279"/>
                      <a:pt x="23732" y="8163"/>
                      <a:pt x="164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6" name="Google Shape;676;g2bff6d362b8_0_2945"/>
              <p:cNvSpPr/>
              <p:nvPr/>
            </p:nvSpPr>
            <p:spPr>
              <a:xfrm>
                <a:off x="502887" y="3664530"/>
                <a:ext cx="349749" cy="531038"/>
              </a:xfrm>
              <a:custGeom>
                <a:rect b="b" l="l" r="r" t="t"/>
                <a:pathLst>
                  <a:path extrusionOk="0" h="531038" w="349749">
                    <a:moveTo>
                      <a:pt x="345292" y="530350"/>
                    </a:moveTo>
                    <a:cubicBezTo>
                      <a:pt x="357512" y="530417"/>
                      <a:pt x="341148" y="396714"/>
                      <a:pt x="337272" y="377788"/>
                    </a:cubicBezTo>
                    <a:cubicBezTo>
                      <a:pt x="309325" y="241447"/>
                      <a:pt x="236278" y="146150"/>
                      <a:pt x="120654" y="69607"/>
                    </a:cubicBezTo>
                    <a:cubicBezTo>
                      <a:pt x="109272" y="62072"/>
                      <a:pt x="7597" y="-6260"/>
                      <a:pt x="328" y="465"/>
                    </a:cubicBezTo>
                    <a:cubicBezTo>
                      <a:pt x="-1144" y="1827"/>
                      <a:pt x="2720" y="3808"/>
                      <a:pt x="4392" y="4913"/>
                    </a:cubicBezTo>
                    <a:cubicBezTo>
                      <a:pt x="23179" y="17353"/>
                      <a:pt x="35828" y="32812"/>
                      <a:pt x="49179" y="51652"/>
                    </a:cubicBezTo>
                    <a:cubicBezTo>
                      <a:pt x="77773" y="92000"/>
                      <a:pt x="117721" y="134301"/>
                      <a:pt x="136247" y="180287"/>
                    </a:cubicBezTo>
                    <a:cubicBezTo>
                      <a:pt x="153287" y="222578"/>
                      <a:pt x="163126" y="276595"/>
                      <a:pt x="188015" y="314923"/>
                    </a:cubicBezTo>
                    <a:cubicBezTo>
                      <a:pt x="218362" y="361653"/>
                      <a:pt x="261034" y="397943"/>
                      <a:pt x="293142" y="443244"/>
                    </a:cubicBezTo>
                    <a:cubicBezTo>
                      <a:pt x="312859" y="471057"/>
                      <a:pt x="328795" y="499127"/>
                      <a:pt x="344825" y="528731"/>
                    </a:cubicBezTo>
                    <a:cubicBezTo>
                      <a:pt x="346978" y="532703"/>
                      <a:pt x="343273" y="530341"/>
                      <a:pt x="345292" y="5303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7" name="Google Shape;677;g2bff6d362b8_0_2945"/>
              <p:cNvSpPr/>
              <p:nvPr/>
            </p:nvSpPr>
            <p:spPr>
              <a:xfrm>
                <a:off x="633113" y="4255535"/>
                <a:ext cx="309080" cy="161443"/>
              </a:xfrm>
              <a:custGeom>
                <a:rect b="b" l="l" r="r" t="t"/>
                <a:pathLst>
                  <a:path extrusionOk="0" h="161443" w="309080">
                    <a:moveTo>
                      <a:pt x="16069" y="0"/>
                    </a:moveTo>
                    <a:cubicBezTo>
                      <a:pt x="16507" y="1962"/>
                      <a:pt x="16183" y="3886"/>
                      <a:pt x="15173" y="5953"/>
                    </a:cubicBezTo>
                    <a:cubicBezTo>
                      <a:pt x="13592" y="9211"/>
                      <a:pt x="10839" y="12525"/>
                      <a:pt x="8334" y="13392"/>
                    </a:cubicBezTo>
                    <a:cubicBezTo>
                      <a:pt x="5258" y="14459"/>
                      <a:pt x="4096" y="12563"/>
                      <a:pt x="2972" y="10716"/>
                    </a:cubicBezTo>
                    <a:cubicBezTo>
                      <a:pt x="3229" y="12592"/>
                      <a:pt x="1505" y="13611"/>
                      <a:pt x="0" y="14583"/>
                    </a:cubicBezTo>
                    <a:cubicBezTo>
                      <a:pt x="1076" y="14926"/>
                      <a:pt x="2362" y="15412"/>
                      <a:pt x="3267" y="15773"/>
                    </a:cubicBezTo>
                    <a:cubicBezTo>
                      <a:pt x="4715" y="16345"/>
                      <a:pt x="5734" y="16840"/>
                      <a:pt x="6544" y="17269"/>
                    </a:cubicBezTo>
                    <a:cubicBezTo>
                      <a:pt x="10687" y="21641"/>
                      <a:pt x="17926" y="25270"/>
                      <a:pt x="29166" y="29766"/>
                    </a:cubicBezTo>
                    <a:cubicBezTo>
                      <a:pt x="34271" y="31813"/>
                      <a:pt x="39919" y="33976"/>
                      <a:pt x="46730" y="36319"/>
                    </a:cubicBezTo>
                    <a:cubicBezTo>
                      <a:pt x="51235" y="37862"/>
                      <a:pt x="76010" y="45901"/>
                      <a:pt x="79772" y="47330"/>
                    </a:cubicBezTo>
                    <a:cubicBezTo>
                      <a:pt x="154115" y="75600"/>
                      <a:pt x="283969" y="138389"/>
                      <a:pt x="288427" y="153886"/>
                    </a:cubicBezTo>
                    <a:cubicBezTo>
                      <a:pt x="290027" y="159448"/>
                      <a:pt x="295961" y="162630"/>
                      <a:pt x="301523" y="161030"/>
                    </a:cubicBezTo>
                    <a:cubicBezTo>
                      <a:pt x="307086" y="159439"/>
                      <a:pt x="310267" y="153791"/>
                      <a:pt x="308667" y="148237"/>
                    </a:cubicBezTo>
                    <a:cubicBezTo>
                      <a:pt x="301180" y="122215"/>
                      <a:pt x="175155" y="61131"/>
                      <a:pt x="87211" y="27680"/>
                    </a:cubicBezTo>
                    <a:cubicBezTo>
                      <a:pt x="82915" y="26051"/>
                      <a:pt x="57664" y="17783"/>
                      <a:pt x="53578" y="16373"/>
                    </a:cubicBezTo>
                    <a:cubicBezTo>
                      <a:pt x="47063" y="14135"/>
                      <a:pt x="41653" y="12316"/>
                      <a:pt x="36909" y="10420"/>
                    </a:cubicBezTo>
                    <a:cubicBezTo>
                      <a:pt x="28499" y="7058"/>
                      <a:pt x="22927" y="3981"/>
                      <a:pt x="21727" y="2677"/>
                    </a:cubicBezTo>
                    <a:cubicBezTo>
                      <a:pt x="20841" y="1714"/>
                      <a:pt x="17507" y="895"/>
                      <a:pt x="160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8" name="Google Shape;678;g2bff6d362b8_0_2945"/>
              <p:cNvSpPr/>
              <p:nvPr/>
            </p:nvSpPr>
            <p:spPr>
              <a:xfrm>
                <a:off x="287063" y="3837744"/>
                <a:ext cx="379620" cy="439743"/>
              </a:xfrm>
              <a:custGeom>
                <a:rect b="b" l="l" r="r" t="t"/>
                <a:pathLst>
                  <a:path extrusionOk="0" h="439743" w="379620">
                    <a:moveTo>
                      <a:pt x="379560" y="434613"/>
                    </a:moveTo>
                    <a:cubicBezTo>
                      <a:pt x="369425" y="417201"/>
                      <a:pt x="342355" y="392474"/>
                      <a:pt x="327915" y="372795"/>
                    </a:cubicBezTo>
                    <a:cubicBezTo>
                      <a:pt x="289653" y="320656"/>
                      <a:pt x="230769" y="278412"/>
                      <a:pt x="182361" y="237416"/>
                    </a:cubicBezTo>
                    <a:cubicBezTo>
                      <a:pt x="140824" y="202241"/>
                      <a:pt x="113030" y="157435"/>
                      <a:pt x="81037" y="114830"/>
                    </a:cubicBezTo>
                    <a:cubicBezTo>
                      <a:pt x="56650" y="82349"/>
                      <a:pt x="39183" y="42345"/>
                      <a:pt x="11695" y="12465"/>
                    </a:cubicBezTo>
                    <a:cubicBezTo>
                      <a:pt x="8192" y="8654"/>
                      <a:pt x="7236" y="-1289"/>
                      <a:pt x="2263" y="139"/>
                    </a:cubicBezTo>
                    <a:cubicBezTo>
                      <a:pt x="807" y="558"/>
                      <a:pt x="1021" y="6778"/>
                      <a:pt x="980" y="7045"/>
                    </a:cubicBezTo>
                    <a:cubicBezTo>
                      <a:pt x="-4258" y="41163"/>
                      <a:pt x="12567" y="87112"/>
                      <a:pt x="26216" y="117516"/>
                    </a:cubicBezTo>
                    <a:cubicBezTo>
                      <a:pt x="62926" y="199278"/>
                      <a:pt x="87624" y="268440"/>
                      <a:pt x="161548" y="331047"/>
                    </a:cubicBezTo>
                    <a:cubicBezTo>
                      <a:pt x="181926" y="348306"/>
                      <a:pt x="208176" y="357517"/>
                      <a:pt x="228366" y="374615"/>
                    </a:cubicBezTo>
                    <a:cubicBezTo>
                      <a:pt x="252657" y="395189"/>
                      <a:pt x="282424" y="410000"/>
                      <a:pt x="307636" y="429650"/>
                    </a:cubicBezTo>
                    <a:cubicBezTo>
                      <a:pt x="313618" y="434308"/>
                      <a:pt x="348765" y="441280"/>
                      <a:pt x="355175" y="439442"/>
                    </a:cubicBezTo>
                    <a:cubicBezTo>
                      <a:pt x="359214" y="438280"/>
                      <a:pt x="380912" y="436946"/>
                      <a:pt x="379560" y="43461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9" name="Google Shape;679;g2bff6d362b8_0_2945"/>
              <p:cNvSpPr/>
              <p:nvPr/>
            </p:nvSpPr>
            <p:spPr>
              <a:xfrm>
                <a:off x="942190" y="3687690"/>
                <a:ext cx="141301" cy="825288"/>
              </a:xfrm>
              <a:custGeom>
                <a:rect b="b" l="l" r="r" t="t"/>
                <a:pathLst>
                  <a:path extrusionOk="0" h="825288" w="141301">
                    <a:moveTo>
                      <a:pt x="29251" y="824773"/>
                    </a:moveTo>
                    <a:cubicBezTo>
                      <a:pt x="29670" y="829212"/>
                      <a:pt x="25822" y="803704"/>
                      <a:pt x="25432" y="797655"/>
                    </a:cubicBezTo>
                    <a:cubicBezTo>
                      <a:pt x="24298" y="780139"/>
                      <a:pt x="27965" y="761565"/>
                      <a:pt x="25670" y="744239"/>
                    </a:cubicBezTo>
                    <a:cubicBezTo>
                      <a:pt x="19059" y="694318"/>
                      <a:pt x="23841" y="629948"/>
                      <a:pt x="35157" y="580990"/>
                    </a:cubicBezTo>
                    <a:cubicBezTo>
                      <a:pt x="56569" y="488350"/>
                      <a:pt x="85820" y="396539"/>
                      <a:pt x="114900" y="305851"/>
                    </a:cubicBezTo>
                    <a:cubicBezTo>
                      <a:pt x="131807" y="253101"/>
                      <a:pt x="130807" y="198838"/>
                      <a:pt x="138970" y="144964"/>
                    </a:cubicBezTo>
                    <a:cubicBezTo>
                      <a:pt x="144761" y="106740"/>
                      <a:pt x="138817" y="71136"/>
                      <a:pt x="131493" y="33274"/>
                    </a:cubicBezTo>
                    <a:cubicBezTo>
                      <a:pt x="131150" y="31483"/>
                      <a:pt x="125092" y="517"/>
                      <a:pt x="123034" y="51"/>
                    </a:cubicBezTo>
                    <a:cubicBezTo>
                      <a:pt x="116110" y="-1559"/>
                      <a:pt x="106299" y="35570"/>
                      <a:pt x="104680" y="40189"/>
                    </a:cubicBezTo>
                    <a:cubicBezTo>
                      <a:pt x="90125" y="81604"/>
                      <a:pt x="70561" y="122323"/>
                      <a:pt x="60646" y="165195"/>
                    </a:cubicBezTo>
                    <a:cubicBezTo>
                      <a:pt x="51892" y="203086"/>
                      <a:pt x="29585" y="236671"/>
                      <a:pt x="23774" y="276723"/>
                    </a:cubicBezTo>
                    <a:cubicBezTo>
                      <a:pt x="9334" y="376269"/>
                      <a:pt x="2343" y="477615"/>
                      <a:pt x="1495" y="578256"/>
                    </a:cubicBezTo>
                    <a:cubicBezTo>
                      <a:pt x="1200" y="612937"/>
                      <a:pt x="14668" y="726170"/>
                      <a:pt x="0" y="750145"/>
                    </a:cubicBezTo>
                    <a:lnTo>
                      <a:pt x="29251" y="82477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0" name="Google Shape;680;g2bff6d362b8_0_2945"/>
              <p:cNvSpPr/>
              <p:nvPr/>
            </p:nvSpPr>
            <p:spPr>
              <a:xfrm>
                <a:off x="1083304" y="3808620"/>
                <a:ext cx="300599" cy="1051239"/>
              </a:xfrm>
              <a:custGeom>
                <a:rect b="b" l="l" r="r" t="t"/>
                <a:pathLst>
                  <a:path extrusionOk="0" h="1051239" w="300599">
                    <a:moveTo>
                      <a:pt x="17459" y="1049810"/>
                    </a:moveTo>
                    <a:cubicBezTo>
                      <a:pt x="25822" y="1062954"/>
                      <a:pt x="9753" y="981696"/>
                      <a:pt x="9401" y="960751"/>
                    </a:cubicBezTo>
                    <a:cubicBezTo>
                      <a:pt x="8372" y="900229"/>
                      <a:pt x="18354" y="835202"/>
                      <a:pt x="30918" y="775785"/>
                    </a:cubicBezTo>
                    <a:cubicBezTo>
                      <a:pt x="39395" y="735637"/>
                      <a:pt x="71923" y="702462"/>
                      <a:pt x="88839" y="667429"/>
                    </a:cubicBezTo>
                    <a:cubicBezTo>
                      <a:pt x="117366" y="608345"/>
                      <a:pt x="156276" y="554253"/>
                      <a:pt x="184670" y="495445"/>
                    </a:cubicBezTo>
                    <a:cubicBezTo>
                      <a:pt x="205768" y="451735"/>
                      <a:pt x="211121" y="397500"/>
                      <a:pt x="233447" y="355828"/>
                    </a:cubicBezTo>
                    <a:cubicBezTo>
                      <a:pt x="256174" y="313442"/>
                      <a:pt x="280939" y="261721"/>
                      <a:pt x="280996" y="213553"/>
                    </a:cubicBezTo>
                    <a:cubicBezTo>
                      <a:pt x="281063" y="168223"/>
                      <a:pt x="285492" y="117455"/>
                      <a:pt x="293827" y="72916"/>
                    </a:cubicBezTo>
                    <a:cubicBezTo>
                      <a:pt x="296808" y="56971"/>
                      <a:pt x="299599" y="40236"/>
                      <a:pt x="298484" y="23977"/>
                    </a:cubicBezTo>
                    <a:cubicBezTo>
                      <a:pt x="297951" y="16119"/>
                      <a:pt x="304333" y="-2931"/>
                      <a:pt x="297189" y="383"/>
                    </a:cubicBezTo>
                    <a:cubicBezTo>
                      <a:pt x="295265" y="1279"/>
                      <a:pt x="294598" y="43684"/>
                      <a:pt x="292531" y="49323"/>
                    </a:cubicBezTo>
                    <a:cubicBezTo>
                      <a:pt x="279758" y="84308"/>
                      <a:pt x="249954" y="130495"/>
                      <a:pt x="227885" y="160032"/>
                    </a:cubicBezTo>
                    <a:cubicBezTo>
                      <a:pt x="192138" y="207886"/>
                      <a:pt x="135950" y="244557"/>
                      <a:pt x="106479" y="299554"/>
                    </a:cubicBezTo>
                    <a:cubicBezTo>
                      <a:pt x="45319" y="413645"/>
                      <a:pt x="23469" y="555148"/>
                      <a:pt x="24583" y="683602"/>
                    </a:cubicBezTo>
                    <a:cubicBezTo>
                      <a:pt x="24983" y="730332"/>
                      <a:pt x="19802" y="766432"/>
                      <a:pt x="19802" y="766432"/>
                    </a:cubicBezTo>
                    <a:cubicBezTo>
                      <a:pt x="19802" y="766432"/>
                      <a:pt x="-23146" y="986002"/>
                      <a:pt x="17459" y="1049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1" name="Google Shape;681;g2bff6d362b8_0_2945"/>
              <p:cNvSpPr/>
              <p:nvPr/>
            </p:nvSpPr>
            <p:spPr>
              <a:xfrm>
                <a:off x="259396" y="4451460"/>
                <a:ext cx="755570" cy="317914"/>
              </a:xfrm>
              <a:custGeom>
                <a:rect b="b" l="l" r="r" t="t"/>
                <a:pathLst>
                  <a:path extrusionOk="0" h="317914" w="755570">
                    <a:moveTo>
                      <a:pt x="753508" y="303662"/>
                    </a:moveTo>
                    <a:cubicBezTo>
                      <a:pt x="752184" y="307443"/>
                      <a:pt x="758108" y="324503"/>
                      <a:pt x="746440" y="315149"/>
                    </a:cubicBezTo>
                    <a:cubicBezTo>
                      <a:pt x="716122" y="290841"/>
                      <a:pt x="628873" y="282316"/>
                      <a:pt x="616195" y="280840"/>
                    </a:cubicBezTo>
                    <a:cubicBezTo>
                      <a:pt x="492999" y="266505"/>
                      <a:pt x="354896" y="241968"/>
                      <a:pt x="245457" y="180904"/>
                    </a:cubicBezTo>
                    <a:cubicBezTo>
                      <a:pt x="181853" y="145413"/>
                      <a:pt x="109476" y="111562"/>
                      <a:pt x="57228" y="59803"/>
                    </a:cubicBezTo>
                    <a:cubicBezTo>
                      <a:pt x="38813" y="41563"/>
                      <a:pt x="-16805" y="-11711"/>
                      <a:pt x="4983" y="2329"/>
                    </a:cubicBezTo>
                    <a:cubicBezTo>
                      <a:pt x="65950" y="41619"/>
                      <a:pt x="172935" y="75243"/>
                      <a:pt x="234709" y="88016"/>
                    </a:cubicBezTo>
                    <a:cubicBezTo>
                      <a:pt x="288205" y="99074"/>
                      <a:pt x="346971" y="98798"/>
                      <a:pt x="398825" y="116819"/>
                    </a:cubicBezTo>
                    <a:cubicBezTo>
                      <a:pt x="487979" y="147814"/>
                      <a:pt x="563493" y="204049"/>
                      <a:pt x="645142" y="248274"/>
                    </a:cubicBezTo>
                    <a:cubicBezTo>
                      <a:pt x="670135" y="261819"/>
                      <a:pt x="738868" y="276925"/>
                      <a:pt x="754194" y="294375"/>
                    </a:cubicBezTo>
                    <a:cubicBezTo>
                      <a:pt x="757061" y="297642"/>
                      <a:pt x="754755" y="300137"/>
                      <a:pt x="753508" y="3036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2" name="Google Shape;682;g2bff6d362b8_0_2945"/>
              <p:cNvSpPr/>
              <p:nvPr/>
            </p:nvSpPr>
            <p:spPr>
              <a:xfrm>
                <a:off x="1000288" y="4745719"/>
                <a:ext cx="104008" cy="131922"/>
              </a:xfrm>
              <a:custGeom>
                <a:rect b="b" l="l" r="r" t="t"/>
                <a:pathLst>
                  <a:path extrusionOk="0" h="131922" w="104008">
                    <a:moveTo>
                      <a:pt x="11739" y="58"/>
                    </a:moveTo>
                    <a:cubicBezTo>
                      <a:pt x="9091" y="-246"/>
                      <a:pt x="6253" y="658"/>
                      <a:pt x="3995" y="2439"/>
                    </a:cubicBezTo>
                    <a:cubicBezTo>
                      <a:pt x="-510" y="6002"/>
                      <a:pt x="-1348" y="12517"/>
                      <a:pt x="2214" y="17022"/>
                    </a:cubicBezTo>
                    <a:cubicBezTo>
                      <a:pt x="5176" y="20766"/>
                      <a:pt x="8463" y="24604"/>
                      <a:pt x="12034" y="28633"/>
                    </a:cubicBezTo>
                    <a:cubicBezTo>
                      <a:pt x="19073" y="36568"/>
                      <a:pt x="25931" y="43606"/>
                      <a:pt x="38523" y="56313"/>
                    </a:cubicBezTo>
                    <a:cubicBezTo>
                      <a:pt x="53392" y="71305"/>
                      <a:pt x="57240" y="75353"/>
                      <a:pt x="63527" y="82211"/>
                    </a:cubicBezTo>
                    <a:cubicBezTo>
                      <a:pt x="65860" y="84755"/>
                      <a:pt x="66975" y="88108"/>
                      <a:pt x="68889" y="90841"/>
                    </a:cubicBezTo>
                    <a:cubicBezTo>
                      <a:pt x="75919" y="98756"/>
                      <a:pt x="80548" y="106319"/>
                      <a:pt x="83472" y="113463"/>
                    </a:cubicBezTo>
                    <a:cubicBezTo>
                      <a:pt x="83901" y="113901"/>
                      <a:pt x="84777" y="113711"/>
                      <a:pt x="84958" y="114358"/>
                    </a:cubicBezTo>
                    <a:cubicBezTo>
                      <a:pt x="85739" y="117092"/>
                      <a:pt x="88082" y="124617"/>
                      <a:pt x="88234" y="125074"/>
                    </a:cubicBezTo>
                    <a:cubicBezTo>
                      <a:pt x="89139" y="127741"/>
                      <a:pt x="89482" y="129255"/>
                      <a:pt x="90025" y="131027"/>
                    </a:cubicBezTo>
                    <a:cubicBezTo>
                      <a:pt x="92330" y="131456"/>
                      <a:pt x="93892" y="131922"/>
                      <a:pt x="93892" y="131922"/>
                    </a:cubicBezTo>
                    <a:cubicBezTo>
                      <a:pt x="93892" y="131922"/>
                      <a:pt x="94188" y="130379"/>
                      <a:pt x="96274" y="128046"/>
                    </a:cubicBezTo>
                    <a:cubicBezTo>
                      <a:pt x="96655" y="128360"/>
                      <a:pt x="97150" y="128065"/>
                      <a:pt x="97169" y="128646"/>
                    </a:cubicBezTo>
                    <a:cubicBezTo>
                      <a:pt x="97159" y="128388"/>
                      <a:pt x="104017" y="131922"/>
                      <a:pt x="104008" y="131922"/>
                    </a:cubicBezTo>
                    <a:cubicBezTo>
                      <a:pt x="104084" y="131198"/>
                      <a:pt x="99302" y="128951"/>
                      <a:pt x="96569" y="127750"/>
                    </a:cubicBezTo>
                    <a:cubicBezTo>
                      <a:pt x="97540" y="126750"/>
                      <a:pt x="97655" y="125788"/>
                      <a:pt x="100141" y="124474"/>
                    </a:cubicBezTo>
                    <a:cubicBezTo>
                      <a:pt x="102484" y="120597"/>
                      <a:pt x="102360" y="120549"/>
                      <a:pt x="102522" y="119121"/>
                    </a:cubicBezTo>
                    <a:cubicBezTo>
                      <a:pt x="102693" y="118140"/>
                      <a:pt x="102846" y="117425"/>
                      <a:pt x="102817" y="116444"/>
                    </a:cubicBezTo>
                    <a:cubicBezTo>
                      <a:pt x="102789" y="115311"/>
                      <a:pt x="101988" y="114472"/>
                      <a:pt x="101627" y="113463"/>
                    </a:cubicBezTo>
                    <a:cubicBezTo>
                      <a:pt x="101379" y="112587"/>
                      <a:pt x="98922" y="101614"/>
                      <a:pt x="98359" y="100071"/>
                    </a:cubicBezTo>
                    <a:cubicBezTo>
                      <a:pt x="93892" y="87765"/>
                      <a:pt x="87625" y="77306"/>
                      <a:pt x="79005" y="67924"/>
                    </a:cubicBezTo>
                    <a:cubicBezTo>
                      <a:pt x="72461" y="60780"/>
                      <a:pt x="68499" y="56942"/>
                      <a:pt x="53411" y="41730"/>
                    </a:cubicBezTo>
                    <a:cubicBezTo>
                      <a:pt x="41076" y="29290"/>
                      <a:pt x="34513" y="22194"/>
                      <a:pt x="27808" y="14641"/>
                    </a:cubicBezTo>
                    <a:cubicBezTo>
                      <a:pt x="24484" y="10888"/>
                      <a:pt x="21293" y="7345"/>
                      <a:pt x="18588" y="3925"/>
                    </a:cubicBezTo>
                    <a:cubicBezTo>
                      <a:pt x="16806" y="1678"/>
                      <a:pt x="14387" y="363"/>
                      <a:pt x="11739" y="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2bff6d362b8_0_2981"/>
          <p:cNvSpPr txBox="1"/>
          <p:nvPr>
            <p:ph type="title"/>
          </p:nvPr>
        </p:nvSpPr>
        <p:spPr>
          <a:xfrm>
            <a:off x="2323575" y="4197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Proposal</a:t>
            </a:r>
            <a:endParaRPr/>
          </a:p>
        </p:txBody>
      </p:sp>
      <p:sp>
        <p:nvSpPr>
          <p:cNvPr id="688" name="Google Shape;688;g2bff6d362b8_0_2981"/>
          <p:cNvSpPr txBox="1"/>
          <p:nvPr>
            <p:ph idx="1" type="body"/>
          </p:nvPr>
        </p:nvSpPr>
        <p:spPr>
          <a:xfrm>
            <a:off x="1866375" y="1526000"/>
            <a:ext cx="83430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Xception is a state-of-the-art neural network architecture designed to excel in capturing intricate hierarchical features in images.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Its unique approach involves entirely decoupling cross-channels and spatial correlations in feature maps, a hypothesis that goes beyond the inception module.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Named "Extreme Inception," Xception represents a significant advancement in deep learning architectures.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Hierarchical Feature Extraction: Each layer in the hierarchy focuses on different levels of abstraction, allowing the model to learn representations ranging from simple to complex features.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Depthwise Separable Convolutions: Instead of using traditional convolutions, Xception employs depth wise separable convolutions. A depthwise separable convolution consists of two steps: depthwise convolutions and pointwise convolutions.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2bff6d362b8_0_2987"/>
          <p:cNvSpPr txBox="1"/>
          <p:nvPr>
            <p:ph type="title"/>
          </p:nvPr>
        </p:nvSpPr>
        <p:spPr>
          <a:xfrm>
            <a:off x="2323575" y="4197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Architecture</a:t>
            </a:r>
            <a:endParaRPr/>
          </a:p>
        </p:txBody>
      </p:sp>
      <p:pic>
        <p:nvPicPr>
          <p:cNvPr id="694" name="Google Shape;694;g2bff6d362b8_0_29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7125" y="1584250"/>
            <a:ext cx="6932507" cy="487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bff6d362b8_0_2993"/>
          <p:cNvSpPr txBox="1"/>
          <p:nvPr>
            <p:ph type="title"/>
          </p:nvPr>
        </p:nvSpPr>
        <p:spPr>
          <a:xfrm>
            <a:off x="250950" y="675025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Support</a:t>
            </a:r>
            <a:endParaRPr/>
          </a:p>
        </p:txBody>
      </p:sp>
      <p:graphicFrame>
        <p:nvGraphicFramePr>
          <p:cNvPr id="700" name="Google Shape;700;g2bff6d362b8_0_2993"/>
          <p:cNvGraphicFramePr/>
          <p:nvPr/>
        </p:nvGraphicFramePr>
        <p:xfrm>
          <a:off x="3745625" y="1535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3559275"/>
                <a:gridCol w="4887100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6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Component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Specification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CPU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11th Gen Intel(R) Core(TM)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GPU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 Intel(R) UHD Graphics 620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RAM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16.0 GB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701" name="Google Shape;701;g2bff6d362b8_0_2993"/>
          <p:cNvGraphicFramePr/>
          <p:nvPr/>
        </p:nvGraphicFramePr>
        <p:xfrm>
          <a:off x="3745625" y="4942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3559275"/>
                <a:gridCol w="4887100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6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Component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Specification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OS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Windows 11 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IDE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Google Colab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02" name="Google Shape;702;g2bff6d362b8_0_2993"/>
          <p:cNvSpPr txBox="1"/>
          <p:nvPr>
            <p:ph idx="4294967295" type="subTitle"/>
          </p:nvPr>
        </p:nvSpPr>
        <p:spPr>
          <a:xfrm>
            <a:off x="4523750" y="564700"/>
            <a:ext cx="7047900" cy="5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Hardware Configuration</a:t>
            </a:r>
            <a:endParaRPr/>
          </a:p>
        </p:txBody>
      </p:sp>
      <p:sp>
        <p:nvSpPr>
          <p:cNvPr id="703" name="Google Shape;703;g2bff6d362b8_0_2993"/>
          <p:cNvSpPr txBox="1"/>
          <p:nvPr>
            <p:ph idx="4294967295" type="subTitle"/>
          </p:nvPr>
        </p:nvSpPr>
        <p:spPr>
          <a:xfrm>
            <a:off x="4523750" y="3854325"/>
            <a:ext cx="7047900" cy="5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Software Configuration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8" name="Google Shape;708;g2bff6d362b8_0_3006"/>
          <p:cNvGraphicFramePr/>
          <p:nvPr/>
        </p:nvGraphicFramePr>
        <p:xfrm>
          <a:off x="1591750" y="153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2404750"/>
                <a:gridCol w="3301875"/>
                <a:gridCol w="3301875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Library/Tool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Purpose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Functions/Methods Used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7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TensorFlow</a:t>
                      </a:r>
                      <a:endParaRPr sz="17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7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Primary deep learning framework</a:t>
                      </a:r>
                      <a:endParaRPr sz="17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Keras AP, Xception, GlobalAveragePooling2D, Dense</a:t>
                      </a:r>
                      <a:endParaRPr sz="17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Matplotlib</a:t>
                      </a:r>
                      <a:endParaRPr sz="17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Plotting library for Python and its numerical extensions</a:t>
                      </a:r>
                      <a:endParaRPr sz="17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Plotting training &amp; validation accuracy and loss</a:t>
                      </a:r>
                      <a:endParaRPr sz="17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Scikit-learn</a:t>
                      </a:r>
                      <a:endParaRPr sz="17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Machine learning library for Python</a:t>
                      </a:r>
                      <a:endParaRPr sz="17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classification_report</a:t>
                      </a:r>
                      <a:endParaRPr sz="17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09" name="Google Shape;709;g2bff6d362b8_0_3006"/>
          <p:cNvSpPr txBox="1"/>
          <p:nvPr>
            <p:ph type="title"/>
          </p:nvPr>
        </p:nvSpPr>
        <p:spPr>
          <a:xfrm>
            <a:off x="4515600" y="-927650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Tools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bff6d362b8_0_3012"/>
          <p:cNvSpPr txBox="1"/>
          <p:nvPr>
            <p:ph type="title"/>
          </p:nvPr>
        </p:nvSpPr>
        <p:spPr>
          <a:xfrm>
            <a:off x="2628375" y="3435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Data Flow Diagram</a:t>
            </a:r>
            <a:endParaRPr/>
          </a:p>
        </p:txBody>
      </p:sp>
      <p:sp>
        <p:nvSpPr>
          <p:cNvPr id="715" name="Google Shape;715;g2bff6d362b8_0_3012"/>
          <p:cNvSpPr txBox="1"/>
          <p:nvPr>
            <p:ph idx="1" type="body"/>
          </p:nvPr>
        </p:nvSpPr>
        <p:spPr>
          <a:xfrm>
            <a:off x="1166850" y="1469775"/>
            <a:ext cx="69300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Preprocessing: Utilizes TensorFlow's ImageDataGenerator for image resizing, normalization, and augmentation to enhance model generalizability and prevent overfitting.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Train, Validation, and Test: The training data is used to train the model, validation data is used to tune the parameters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Xception Model: A type of deep neural network model that is particularly good at tasks like image recognition.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Results: After the model is built, it is trained using the training data, and the results or performance metrics of this training process are recorded.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Testing Results: Finally, the trained Xception model is tested using the test data to evaluate its performance, and the results of this test are noted.</a:t>
            </a:r>
            <a:endParaRPr/>
          </a:p>
        </p:txBody>
      </p:sp>
      <p:pic>
        <p:nvPicPr>
          <p:cNvPr id="716" name="Google Shape;716;g2bff6d362b8_0_30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6850" y="2606525"/>
            <a:ext cx="4169024" cy="177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2bff6d362b8_0_3020"/>
          <p:cNvSpPr txBox="1"/>
          <p:nvPr>
            <p:ph type="title"/>
          </p:nvPr>
        </p:nvSpPr>
        <p:spPr>
          <a:xfrm>
            <a:off x="3170475" y="4364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Evaluation Results</a:t>
            </a:r>
            <a:endParaRPr/>
          </a:p>
        </p:txBody>
      </p:sp>
      <p:sp>
        <p:nvSpPr>
          <p:cNvPr id="722" name="Google Shape;722;g2bff6d362b8_0_3020"/>
          <p:cNvSpPr txBox="1"/>
          <p:nvPr>
            <p:ph idx="1" type="body"/>
          </p:nvPr>
        </p:nvSpPr>
        <p:spPr>
          <a:xfrm>
            <a:off x="1371150" y="2405975"/>
            <a:ext cx="58833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High Precision and Recall: The model exhibits high precision and recall for clothes and furniture.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Lower Performance for ‘Medical: Exhibits lower precision and recall in the ‘medical’ category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Overall Robustness: Maintains an overall accuracy of 0.77 and a weighted average f1-score of 0.77, demonstrating strong and consistent performance across various classes.</a:t>
            </a:r>
            <a:endParaRPr sz="1700"/>
          </a:p>
        </p:txBody>
      </p:sp>
      <p:pic>
        <p:nvPicPr>
          <p:cNvPr id="723" name="Google Shape;723;g2bff6d362b8_0_30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0475" y="2174100"/>
            <a:ext cx="4888700" cy="33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2bff6d362b8_0_3028"/>
          <p:cNvSpPr txBox="1"/>
          <p:nvPr>
            <p:ph type="title"/>
          </p:nvPr>
        </p:nvSpPr>
        <p:spPr>
          <a:xfrm>
            <a:off x="2756350" y="1603550"/>
            <a:ext cx="6526800" cy="4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5100"/>
              <a:t>InceptionResNetv</a:t>
            </a:r>
            <a:r>
              <a:rPr lang="en" sz="5100"/>
              <a:t>2</a:t>
            </a:r>
            <a:endParaRPr sz="5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5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5100"/>
          </a:p>
        </p:txBody>
      </p:sp>
      <p:grpSp>
        <p:nvGrpSpPr>
          <p:cNvPr id="729" name="Google Shape;729;g2bff6d362b8_0_3028"/>
          <p:cNvGrpSpPr/>
          <p:nvPr/>
        </p:nvGrpSpPr>
        <p:grpSpPr>
          <a:xfrm flipH="1">
            <a:off x="8141316" y="2436345"/>
            <a:ext cx="3719767" cy="4650385"/>
            <a:chOff x="546969" y="3700998"/>
            <a:chExt cx="2551105" cy="3385545"/>
          </a:xfrm>
        </p:grpSpPr>
        <p:sp>
          <p:nvSpPr>
            <p:cNvPr id="730" name="Google Shape;730;g2bff6d362b8_0_3028"/>
            <p:cNvSpPr/>
            <p:nvPr/>
          </p:nvSpPr>
          <p:spPr>
            <a:xfrm flipH="1">
              <a:off x="569461" y="4291542"/>
              <a:ext cx="1131600" cy="113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g2bff6d362b8_0_3028"/>
            <p:cNvSpPr/>
            <p:nvPr/>
          </p:nvSpPr>
          <p:spPr>
            <a:xfrm flipH="1">
              <a:off x="886577" y="3700998"/>
              <a:ext cx="497400" cy="49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g2bff6d362b8_0_3028"/>
            <p:cNvSpPr/>
            <p:nvPr/>
          </p:nvSpPr>
          <p:spPr>
            <a:xfrm flipH="1">
              <a:off x="1779903" y="5188810"/>
              <a:ext cx="1318171" cy="957706"/>
            </a:xfrm>
            <a:custGeom>
              <a:rect b="b" l="l" r="r" t="t"/>
              <a:pathLst>
                <a:path extrusionOk="0" h="1130037" w="1555364">
                  <a:moveTo>
                    <a:pt x="232" y="786699"/>
                  </a:moveTo>
                  <a:cubicBezTo>
                    <a:pt x="-7828" y="760106"/>
                    <a:pt x="196976" y="649768"/>
                    <a:pt x="230827" y="631728"/>
                  </a:cubicBezTo>
                  <a:cubicBezTo>
                    <a:pt x="364031" y="560729"/>
                    <a:pt x="492676" y="484081"/>
                    <a:pt x="626540" y="414653"/>
                  </a:cubicBezTo>
                  <a:cubicBezTo>
                    <a:pt x="721762" y="365276"/>
                    <a:pt x="823898" y="332043"/>
                    <a:pt x="919529" y="284151"/>
                  </a:cubicBezTo>
                  <a:cubicBezTo>
                    <a:pt x="1073853" y="206865"/>
                    <a:pt x="1232540" y="140409"/>
                    <a:pt x="1386350" y="62638"/>
                  </a:cubicBezTo>
                  <a:cubicBezTo>
                    <a:pt x="1404885" y="53275"/>
                    <a:pt x="1521938" y="-22087"/>
                    <a:pt x="1530425" y="6393"/>
                  </a:cubicBezTo>
                  <a:cubicBezTo>
                    <a:pt x="1555180" y="89374"/>
                    <a:pt x="1560562" y="203874"/>
                    <a:pt x="1550732" y="288799"/>
                  </a:cubicBezTo>
                  <a:cubicBezTo>
                    <a:pt x="1538816" y="391764"/>
                    <a:pt x="1535749" y="496978"/>
                    <a:pt x="1496906" y="595199"/>
                  </a:cubicBezTo>
                  <a:cubicBezTo>
                    <a:pt x="1398208" y="844783"/>
                    <a:pt x="1145672" y="1066011"/>
                    <a:pt x="893879" y="1114846"/>
                  </a:cubicBezTo>
                  <a:cubicBezTo>
                    <a:pt x="688196" y="1154726"/>
                    <a:pt x="446556" y="1115512"/>
                    <a:pt x="275215" y="1004012"/>
                  </a:cubicBezTo>
                  <a:cubicBezTo>
                    <a:pt x="213104" y="963589"/>
                    <a:pt x="6486" y="807341"/>
                    <a:pt x="232" y="7866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g2bff6d362b8_0_3028"/>
            <p:cNvSpPr/>
            <p:nvPr/>
          </p:nvSpPr>
          <p:spPr>
            <a:xfrm flipH="1">
              <a:off x="1414384" y="5879259"/>
              <a:ext cx="1171981" cy="1005418"/>
            </a:xfrm>
            <a:custGeom>
              <a:rect b="b" l="l" r="r" t="t"/>
              <a:pathLst>
                <a:path extrusionOk="0" h="1186334" w="1382868">
                  <a:moveTo>
                    <a:pt x="467097" y="35491"/>
                  </a:moveTo>
                  <a:cubicBezTo>
                    <a:pt x="233382" y="101500"/>
                    <a:pt x="149619" y="254976"/>
                    <a:pt x="122654" y="298124"/>
                  </a:cubicBezTo>
                  <a:cubicBezTo>
                    <a:pt x="49968" y="414415"/>
                    <a:pt x="27566" y="565958"/>
                    <a:pt x="5667" y="697308"/>
                  </a:cubicBezTo>
                  <a:cubicBezTo>
                    <a:pt x="-1571" y="740732"/>
                    <a:pt x="1591" y="859604"/>
                    <a:pt x="1591" y="859604"/>
                  </a:cubicBezTo>
                  <a:cubicBezTo>
                    <a:pt x="-6744" y="934537"/>
                    <a:pt x="18793" y="1013823"/>
                    <a:pt x="51950" y="1080146"/>
                  </a:cubicBezTo>
                  <a:cubicBezTo>
                    <a:pt x="105613" y="1187483"/>
                    <a:pt x="267948" y="1213610"/>
                    <a:pt x="365646" y="1157784"/>
                  </a:cubicBezTo>
                  <a:cubicBezTo>
                    <a:pt x="456305" y="1105978"/>
                    <a:pt x="487594" y="1010585"/>
                    <a:pt x="542677" y="927956"/>
                  </a:cubicBezTo>
                  <a:cubicBezTo>
                    <a:pt x="590503" y="856213"/>
                    <a:pt x="655311" y="792177"/>
                    <a:pt x="710394" y="726073"/>
                  </a:cubicBezTo>
                  <a:cubicBezTo>
                    <a:pt x="820636" y="593780"/>
                    <a:pt x="1001011" y="545936"/>
                    <a:pt x="1132799" y="443428"/>
                  </a:cubicBezTo>
                  <a:cubicBezTo>
                    <a:pt x="1206599" y="386031"/>
                    <a:pt x="1360256" y="327995"/>
                    <a:pt x="1381268" y="222915"/>
                  </a:cubicBezTo>
                  <a:cubicBezTo>
                    <a:pt x="1405185" y="103338"/>
                    <a:pt x="1154411" y="43893"/>
                    <a:pt x="1073792" y="36558"/>
                  </a:cubicBezTo>
                  <a:cubicBezTo>
                    <a:pt x="792861" y="11021"/>
                    <a:pt x="700821" y="-30507"/>
                    <a:pt x="467097" y="354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4" name="Google Shape;734;g2bff6d362b8_0_3028"/>
            <p:cNvGrpSpPr/>
            <p:nvPr/>
          </p:nvGrpSpPr>
          <p:grpSpPr>
            <a:xfrm flipH="1">
              <a:off x="546969" y="5582292"/>
              <a:ext cx="1177274" cy="1313588"/>
              <a:chOff x="6415621" y="443747"/>
              <a:chExt cx="1388458" cy="1549225"/>
            </a:xfrm>
          </p:grpSpPr>
          <p:sp>
            <p:nvSpPr>
              <p:cNvPr id="735" name="Google Shape;735;g2bff6d362b8_0_3028"/>
              <p:cNvSpPr/>
              <p:nvPr/>
            </p:nvSpPr>
            <p:spPr>
              <a:xfrm>
                <a:off x="6415621" y="443747"/>
                <a:ext cx="1388458" cy="1539461"/>
              </a:xfrm>
              <a:custGeom>
                <a:rect b="b" l="l" r="r" t="t"/>
                <a:pathLst>
                  <a:path extrusionOk="0" h="1539461" w="1388458">
                    <a:moveTo>
                      <a:pt x="0" y="1534909"/>
                    </a:moveTo>
                    <a:lnTo>
                      <a:pt x="0" y="685193"/>
                    </a:lnTo>
                    <a:cubicBezTo>
                      <a:pt x="0" y="306773"/>
                      <a:pt x="310219" y="0"/>
                      <a:pt x="692896" y="0"/>
                    </a:cubicBezTo>
                    <a:lnTo>
                      <a:pt x="695563" y="0"/>
                    </a:lnTo>
                    <a:cubicBezTo>
                      <a:pt x="1078239" y="0"/>
                      <a:pt x="1388459" y="306773"/>
                      <a:pt x="1388459" y="685193"/>
                    </a:cubicBezTo>
                    <a:lnTo>
                      <a:pt x="1388459" y="153946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g2bff6d362b8_0_3028"/>
              <p:cNvSpPr/>
              <p:nvPr/>
            </p:nvSpPr>
            <p:spPr>
              <a:xfrm>
                <a:off x="6462903" y="500981"/>
                <a:ext cx="1293894" cy="1484418"/>
              </a:xfrm>
              <a:custGeom>
                <a:rect b="b" l="l" r="r" t="t"/>
                <a:pathLst>
                  <a:path extrusionOk="0" h="1484418" w="1293894">
                    <a:moveTo>
                      <a:pt x="0" y="1484419"/>
                    </a:moveTo>
                    <a:lnTo>
                      <a:pt x="0" y="658401"/>
                    </a:lnTo>
                    <a:cubicBezTo>
                      <a:pt x="0" y="294776"/>
                      <a:pt x="289093" y="0"/>
                      <a:pt x="645709" y="0"/>
                    </a:cubicBezTo>
                    <a:lnTo>
                      <a:pt x="648195" y="0"/>
                    </a:lnTo>
                    <a:cubicBezTo>
                      <a:pt x="1004801" y="0"/>
                      <a:pt x="1293895" y="294776"/>
                      <a:pt x="1293895" y="658401"/>
                    </a:cubicBezTo>
                    <a:lnTo>
                      <a:pt x="1293895" y="148220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g2bff6d362b8_0_3028"/>
              <p:cNvSpPr/>
              <p:nvPr/>
            </p:nvSpPr>
            <p:spPr>
              <a:xfrm>
                <a:off x="6512994" y="560471"/>
                <a:ext cx="1193711" cy="1425319"/>
              </a:xfrm>
              <a:custGeom>
                <a:rect b="b" l="l" r="r" t="t"/>
                <a:pathLst>
                  <a:path extrusionOk="0" h="1425319" w="1193711">
                    <a:moveTo>
                      <a:pt x="0" y="1425319"/>
                    </a:moveTo>
                    <a:lnTo>
                      <a:pt x="0" y="630553"/>
                    </a:lnTo>
                    <a:cubicBezTo>
                      <a:pt x="0" y="282308"/>
                      <a:pt x="266710" y="0"/>
                      <a:pt x="595713" y="0"/>
                    </a:cubicBezTo>
                    <a:lnTo>
                      <a:pt x="598008" y="0"/>
                    </a:lnTo>
                    <a:cubicBezTo>
                      <a:pt x="927002" y="0"/>
                      <a:pt x="1193712" y="282308"/>
                      <a:pt x="1193712" y="630553"/>
                    </a:cubicBezTo>
                    <a:lnTo>
                      <a:pt x="1193712" y="1422843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g2bff6d362b8_0_3028"/>
              <p:cNvSpPr/>
              <p:nvPr/>
            </p:nvSpPr>
            <p:spPr>
              <a:xfrm>
                <a:off x="6568315" y="612656"/>
                <a:ext cx="1083068" cy="1375325"/>
              </a:xfrm>
              <a:custGeom>
                <a:rect b="b" l="l" r="r" t="t"/>
                <a:pathLst>
                  <a:path extrusionOk="0" h="1375325" w="1083068">
                    <a:moveTo>
                      <a:pt x="0" y="1375325"/>
                    </a:moveTo>
                    <a:lnTo>
                      <a:pt x="0" y="606124"/>
                    </a:lnTo>
                    <a:cubicBezTo>
                      <a:pt x="0" y="271370"/>
                      <a:pt x="241983" y="0"/>
                      <a:pt x="540496" y="0"/>
                    </a:cubicBezTo>
                    <a:lnTo>
                      <a:pt x="542573" y="0"/>
                    </a:lnTo>
                    <a:cubicBezTo>
                      <a:pt x="841086" y="0"/>
                      <a:pt x="1083069" y="271370"/>
                      <a:pt x="1083069" y="606124"/>
                    </a:cubicBezTo>
                    <a:lnTo>
                      <a:pt x="1083069" y="136561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g2bff6d362b8_0_3028"/>
              <p:cNvSpPr/>
              <p:nvPr/>
            </p:nvSpPr>
            <p:spPr>
              <a:xfrm>
                <a:off x="6619455" y="667972"/>
                <a:ext cx="980789" cy="1325000"/>
              </a:xfrm>
              <a:custGeom>
                <a:rect b="b" l="l" r="r" t="t"/>
                <a:pathLst>
                  <a:path extrusionOk="0" h="1325000" w="980789">
                    <a:moveTo>
                      <a:pt x="0" y="1325001"/>
                    </a:moveTo>
                    <a:lnTo>
                      <a:pt x="0" y="580232"/>
                    </a:lnTo>
                    <a:cubicBezTo>
                      <a:pt x="0" y="259776"/>
                      <a:pt x="219132" y="0"/>
                      <a:pt x="489452" y="0"/>
                    </a:cubicBezTo>
                    <a:lnTo>
                      <a:pt x="491337" y="0"/>
                    </a:lnTo>
                    <a:cubicBezTo>
                      <a:pt x="761657" y="0"/>
                      <a:pt x="980790" y="259776"/>
                      <a:pt x="980790" y="580232"/>
                    </a:cubicBezTo>
                    <a:lnTo>
                      <a:pt x="980790" y="131255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g2bff6d362b8_0_3028"/>
              <p:cNvSpPr/>
              <p:nvPr/>
            </p:nvSpPr>
            <p:spPr>
              <a:xfrm>
                <a:off x="6673729" y="722243"/>
                <a:ext cx="872242" cy="1265728"/>
              </a:xfrm>
              <a:custGeom>
                <a:rect b="b" l="l" r="r" t="t"/>
                <a:pathLst>
                  <a:path extrusionOk="0" h="1265728" w="872242">
                    <a:moveTo>
                      <a:pt x="0" y="1265729"/>
                    </a:moveTo>
                    <a:lnTo>
                      <a:pt x="0" y="554821"/>
                    </a:lnTo>
                    <a:cubicBezTo>
                      <a:pt x="0" y="248401"/>
                      <a:pt x="194882" y="0"/>
                      <a:pt x="435283" y="0"/>
                    </a:cubicBezTo>
                    <a:lnTo>
                      <a:pt x="436959" y="0"/>
                    </a:lnTo>
                    <a:cubicBezTo>
                      <a:pt x="677361" y="0"/>
                      <a:pt x="872243" y="248401"/>
                      <a:pt x="872243" y="554821"/>
                    </a:cubicBezTo>
                    <a:lnTo>
                      <a:pt x="872243" y="125947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1" name="Google Shape;741;g2bff6d362b8_0_3028"/>
              <p:cNvSpPr/>
              <p:nvPr/>
            </p:nvSpPr>
            <p:spPr>
              <a:xfrm>
                <a:off x="6732203" y="784864"/>
                <a:ext cx="755294" cy="1202497"/>
              </a:xfrm>
              <a:custGeom>
                <a:rect b="b" l="l" r="r" t="t"/>
                <a:pathLst>
                  <a:path extrusionOk="0" h="1202497" w="755294">
                    <a:moveTo>
                      <a:pt x="0" y="1202498"/>
                    </a:moveTo>
                    <a:lnTo>
                      <a:pt x="0" y="525509"/>
                    </a:lnTo>
                    <a:cubicBezTo>
                      <a:pt x="0" y="235282"/>
                      <a:pt x="168754" y="0"/>
                      <a:pt x="376923" y="0"/>
                    </a:cubicBezTo>
                    <a:lnTo>
                      <a:pt x="378371" y="0"/>
                    </a:lnTo>
                    <a:cubicBezTo>
                      <a:pt x="586540" y="0"/>
                      <a:pt x="755294" y="235282"/>
                      <a:pt x="755294" y="525509"/>
                    </a:cubicBezTo>
                    <a:lnTo>
                      <a:pt x="755294" y="119641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2" name="Google Shape;742;g2bff6d362b8_0_3028"/>
              <p:cNvSpPr/>
              <p:nvPr/>
            </p:nvSpPr>
            <p:spPr>
              <a:xfrm>
                <a:off x="6779171" y="840181"/>
                <a:ext cx="666583" cy="1144400"/>
              </a:xfrm>
              <a:custGeom>
                <a:rect b="b" l="l" r="r" t="t"/>
                <a:pathLst>
                  <a:path extrusionOk="0" h="1144400" w="666583">
                    <a:moveTo>
                      <a:pt x="0" y="1144400"/>
                    </a:moveTo>
                    <a:lnTo>
                      <a:pt x="0" y="499605"/>
                    </a:lnTo>
                    <a:cubicBezTo>
                      <a:pt x="0" y="223685"/>
                      <a:pt x="147771" y="0"/>
                      <a:pt x="330041" y="0"/>
                    </a:cubicBezTo>
                    <a:lnTo>
                      <a:pt x="331318" y="0"/>
                    </a:lnTo>
                    <a:cubicBezTo>
                      <a:pt x="513598" y="0"/>
                      <a:pt x="648910" y="186861"/>
                      <a:pt x="661359" y="499605"/>
                    </a:cubicBezTo>
                    <a:cubicBezTo>
                      <a:pt x="673113" y="794785"/>
                      <a:pt x="661359" y="1134618"/>
                      <a:pt x="661359" y="113461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g2bff6d362b8_0_3028"/>
              <p:cNvSpPr/>
              <p:nvPr/>
            </p:nvSpPr>
            <p:spPr>
              <a:xfrm>
                <a:off x="6826131" y="904889"/>
                <a:ext cx="570102" cy="1080568"/>
              </a:xfrm>
              <a:custGeom>
                <a:rect b="b" l="l" r="r" t="t"/>
                <a:pathLst>
                  <a:path extrusionOk="0" h="1080568" w="570102">
                    <a:moveTo>
                      <a:pt x="8" y="1080568"/>
                    </a:moveTo>
                    <a:cubicBezTo>
                      <a:pt x="8" y="1080568"/>
                      <a:pt x="1208" y="748574"/>
                      <a:pt x="8" y="469321"/>
                    </a:cubicBezTo>
                    <a:cubicBezTo>
                      <a:pt x="-1240" y="181037"/>
                      <a:pt x="141321" y="0"/>
                      <a:pt x="283176" y="0"/>
                    </a:cubicBezTo>
                    <a:cubicBezTo>
                      <a:pt x="425032" y="0"/>
                      <a:pt x="560802" y="161873"/>
                      <a:pt x="567431" y="469321"/>
                    </a:cubicBezTo>
                    <a:cubicBezTo>
                      <a:pt x="573441" y="747717"/>
                      <a:pt x="567431" y="1076968"/>
                      <a:pt x="567431" y="107696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g2bff6d362b8_0_3028"/>
              <p:cNvSpPr/>
              <p:nvPr/>
            </p:nvSpPr>
            <p:spPr>
              <a:xfrm>
                <a:off x="6881393" y="973667"/>
                <a:ext cx="456517" cy="1015038"/>
              </a:xfrm>
              <a:custGeom>
                <a:rect b="b" l="l" r="r" t="t"/>
                <a:pathLst>
                  <a:path extrusionOk="0" h="1015038" w="456517">
                    <a:moveTo>
                      <a:pt x="1105" y="1015038"/>
                    </a:moveTo>
                    <a:cubicBezTo>
                      <a:pt x="1105" y="1015038"/>
                      <a:pt x="-1381" y="697161"/>
                      <a:pt x="1105" y="437176"/>
                    </a:cubicBezTo>
                    <a:cubicBezTo>
                      <a:pt x="3819" y="153007"/>
                      <a:pt x="79810" y="-4594"/>
                      <a:pt x="228019" y="102"/>
                    </a:cubicBezTo>
                    <a:cubicBezTo>
                      <a:pt x="381448" y="4969"/>
                      <a:pt x="458991" y="144006"/>
                      <a:pt x="456457" y="455921"/>
                    </a:cubicBezTo>
                    <a:lnTo>
                      <a:pt x="455819" y="1008485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g2bff6d362b8_0_3028"/>
              <p:cNvSpPr/>
              <p:nvPr/>
            </p:nvSpPr>
            <p:spPr>
              <a:xfrm>
                <a:off x="6936771" y="1043623"/>
                <a:ext cx="346166" cy="942672"/>
              </a:xfrm>
              <a:custGeom>
                <a:rect b="b" l="l" r="r" t="t"/>
                <a:pathLst>
                  <a:path extrusionOk="0" h="942672" w="346166">
                    <a:moveTo>
                      <a:pt x="0" y="942672"/>
                    </a:moveTo>
                    <a:lnTo>
                      <a:pt x="0" y="404415"/>
                    </a:lnTo>
                    <a:cubicBezTo>
                      <a:pt x="0" y="181101"/>
                      <a:pt x="39233" y="3984"/>
                      <a:pt x="172745" y="78"/>
                    </a:cubicBezTo>
                    <a:cubicBezTo>
                      <a:pt x="324945" y="-4370"/>
                      <a:pt x="346167" y="181101"/>
                      <a:pt x="346167" y="404415"/>
                    </a:cubicBezTo>
                    <a:lnTo>
                      <a:pt x="346167" y="934386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6" name="Google Shape;746;g2bff6d362b8_0_3028"/>
            <p:cNvGrpSpPr/>
            <p:nvPr/>
          </p:nvGrpSpPr>
          <p:grpSpPr>
            <a:xfrm flipH="1">
              <a:off x="1609816" y="5125741"/>
              <a:ext cx="1420993" cy="1960803"/>
              <a:chOff x="259396" y="3664530"/>
              <a:chExt cx="1812954" cy="2501662"/>
            </a:xfrm>
          </p:grpSpPr>
          <p:sp>
            <p:nvSpPr>
              <p:cNvPr id="747" name="Google Shape;747;g2bff6d362b8_0_3028"/>
              <p:cNvSpPr/>
              <p:nvPr/>
            </p:nvSpPr>
            <p:spPr>
              <a:xfrm>
                <a:off x="1060156" y="4349599"/>
                <a:ext cx="684212" cy="1597125"/>
              </a:xfrm>
              <a:custGeom>
                <a:rect b="b" l="l" r="r" t="t"/>
                <a:pathLst>
                  <a:path extrusionOk="0" h="1597125" w="684212">
                    <a:moveTo>
                      <a:pt x="676362" y="405"/>
                    </a:moveTo>
                    <a:cubicBezTo>
                      <a:pt x="673780" y="-310"/>
                      <a:pt x="671142" y="-119"/>
                      <a:pt x="668618" y="1300"/>
                    </a:cubicBezTo>
                    <a:cubicBezTo>
                      <a:pt x="649539" y="12054"/>
                      <a:pt x="634233" y="28647"/>
                      <a:pt x="613259" y="57860"/>
                    </a:cubicBezTo>
                    <a:cubicBezTo>
                      <a:pt x="610601" y="61556"/>
                      <a:pt x="601533" y="74567"/>
                      <a:pt x="599857" y="76910"/>
                    </a:cubicBezTo>
                    <a:cubicBezTo>
                      <a:pt x="594866" y="83882"/>
                      <a:pt x="591037" y="89007"/>
                      <a:pt x="587360" y="93579"/>
                    </a:cubicBezTo>
                    <a:cubicBezTo>
                      <a:pt x="523019" y="173589"/>
                      <a:pt x="479899" y="245312"/>
                      <a:pt x="401327" y="393911"/>
                    </a:cubicBezTo>
                    <a:cubicBezTo>
                      <a:pt x="390640" y="414104"/>
                      <a:pt x="381506" y="430440"/>
                      <a:pt x="361141" y="465939"/>
                    </a:cubicBezTo>
                    <a:cubicBezTo>
                      <a:pt x="360741" y="466635"/>
                      <a:pt x="333100" y="514993"/>
                      <a:pt x="323041" y="533805"/>
                    </a:cubicBezTo>
                    <a:cubicBezTo>
                      <a:pt x="304734" y="568047"/>
                      <a:pt x="292876" y="599632"/>
                      <a:pt x="271244" y="664774"/>
                    </a:cubicBezTo>
                    <a:cubicBezTo>
                      <a:pt x="270359" y="667450"/>
                      <a:pt x="270349" y="667460"/>
                      <a:pt x="269463" y="670136"/>
                    </a:cubicBezTo>
                    <a:cubicBezTo>
                      <a:pt x="252918" y="720000"/>
                      <a:pt x="244603" y="742602"/>
                      <a:pt x="233144" y="768663"/>
                    </a:cubicBezTo>
                    <a:cubicBezTo>
                      <a:pt x="137275" y="986709"/>
                      <a:pt x="72038" y="1169218"/>
                      <a:pt x="28062" y="1355041"/>
                    </a:cubicBezTo>
                    <a:cubicBezTo>
                      <a:pt x="19327" y="1391941"/>
                      <a:pt x="14822" y="1427679"/>
                      <a:pt x="9907" y="1484819"/>
                    </a:cubicBezTo>
                    <a:cubicBezTo>
                      <a:pt x="9450" y="1490086"/>
                      <a:pt x="8935" y="1494173"/>
                      <a:pt x="8116" y="1503869"/>
                    </a:cubicBezTo>
                    <a:cubicBezTo>
                      <a:pt x="4706" y="1544684"/>
                      <a:pt x="3020" y="1562715"/>
                      <a:pt x="87" y="1585127"/>
                    </a:cubicBezTo>
                    <a:cubicBezTo>
                      <a:pt x="-666" y="1590861"/>
                      <a:pt x="3573" y="1596281"/>
                      <a:pt x="9307" y="1597033"/>
                    </a:cubicBezTo>
                    <a:cubicBezTo>
                      <a:pt x="15050" y="1597786"/>
                      <a:pt x="20165" y="1593842"/>
                      <a:pt x="20918" y="1588108"/>
                    </a:cubicBezTo>
                    <a:cubicBezTo>
                      <a:pt x="23918" y="1565257"/>
                      <a:pt x="25814" y="1546503"/>
                      <a:pt x="29252" y="1505355"/>
                    </a:cubicBezTo>
                    <a:cubicBezTo>
                      <a:pt x="30062" y="1495677"/>
                      <a:pt x="30290" y="1491849"/>
                      <a:pt x="30738" y="1486610"/>
                    </a:cubicBezTo>
                    <a:cubicBezTo>
                      <a:pt x="35577" y="1430412"/>
                      <a:pt x="40168" y="1395465"/>
                      <a:pt x="48597" y="1359804"/>
                    </a:cubicBezTo>
                    <a:cubicBezTo>
                      <a:pt x="92250" y="1175371"/>
                      <a:pt x="157097" y="993967"/>
                      <a:pt x="252499" y="776997"/>
                    </a:cubicBezTo>
                    <a:cubicBezTo>
                      <a:pt x="264301" y="750137"/>
                      <a:pt x="272359" y="727172"/>
                      <a:pt x="289104" y="676680"/>
                    </a:cubicBezTo>
                    <a:cubicBezTo>
                      <a:pt x="289990" y="674013"/>
                      <a:pt x="290009" y="673994"/>
                      <a:pt x="290894" y="671327"/>
                    </a:cubicBezTo>
                    <a:cubicBezTo>
                      <a:pt x="312145" y="607300"/>
                      <a:pt x="323937" y="576477"/>
                      <a:pt x="341491" y="543635"/>
                    </a:cubicBezTo>
                    <a:cubicBezTo>
                      <a:pt x="351426" y="525061"/>
                      <a:pt x="359932" y="509764"/>
                      <a:pt x="378401" y="477550"/>
                    </a:cubicBezTo>
                    <a:cubicBezTo>
                      <a:pt x="378801" y="476855"/>
                      <a:pt x="408947" y="424210"/>
                      <a:pt x="419777" y="403732"/>
                    </a:cubicBezTo>
                    <a:cubicBezTo>
                      <a:pt x="497758" y="256256"/>
                      <a:pt x="540469" y="185342"/>
                      <a:pt x="603734" y="106676"/>
                    </a:cubicBezTo>
                    <a:cubicBezTo>
                      <a:pt x="607696" y="101742"/>
                      <a:pt x="611630" y="96379"/>
                      <a:pt x="616830" y="89111"/>
                    </a:cubicBezTo>
                    <a:cubicBezTo>
                      <a:pt x="618545" y="86711"/>
                      <a:pt x="627622" y="73976"/>
                      <a:pt x="630223" y="70357"/>
                    </a:cubicBezTo>
                    <a:cubicBezTo>
                      <a:pt x="649511" y="43506"/>
                      <a:pt x="663112" y="28265"/>
                      <a:pt x="678743" y="19455"/>
                    </a:cubicBezTo>
                    <a:cubicBezTo>
                      <a:pt x="683782" y="16616"/>
                      <a:pt x="685744" y="10206"/>
                      <a:pt x="682905" y="5167"/>
                    </a:cubicBezTo>
                    <a:cubicBezTo>
                      <a:pt x="681486" y="2653"/>
                      <a:pt x="678943" y="1129"/>
                      <a:pt x="676362" y="40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8" name="Google Shape;748;g2bff6d362b8_0_3028"/>
              <p:cNvSpPr/>
              <p:nvPr/>
            </p:nvSpPr>
            <p:spPr>
              <a:xfrm>
                <a:off x="1316492" y="4740748"/>
                <a:ext cx="499154" cy="365381"/>
              </a:xfrm>
              <a:custGeom>
                <a:rect b="b" l="l" r="r" t="t"/>
                <a:pathLst>
                  <a:path extrusionOk="0" h="365381" w="499154">
                    <a:moveTo>
                      <a:pt x="5412" y="353378"/>
                    </a:moveTo>
                    <a:cubicBezTo>
                      <a:pt x="32558" y="202568"/>
                      <a:pt x="209390" y="160696"/>
                      <a:pt x="326624" y="108385"/>
                    </a:cubicBezTo>
                    <a:cubicBezTo>
                      <a:pt x="362504" y="92374"/>
                      <a:pt x="414949" y="65732"/>
                      <a:pt x="443295" y="38690"/>
                    </a:cubicBezTo>
                    <a:cubicBezTo>
                      <a:pt x="453020" y="29413"/>
                      <a:pt x="468136" y="20117"/>
                      <a:pt x="479671" y="13097"/>
                    </a:cubicBezTo>
                    <a:cubicBezTo>
                      <a:pt x="485958" y="9277"/>
                      <a:pt x="502846" y="-4439"/>
                      <a:pt x="498426" y="1448"/>
                    </a:cubicBezTo>
                    <a:cubicBezTo>
                      <a:pt x="480138" y="25813"/>
                      <a:pt x="449210" y="42177"/>
                      <a:pt x="428189" y="64532"/>
                    </a:cubicBezTo>
                    <a:cubicBezTo>
                      <a:pt x="393213" y="101717"/>
                      <a:pt x="358647" y="152781"/>
                      <a:pt x="314698" y="179508"/>
                    </a:cubicBezTo>
                    <a:cubicBezTo>
                      <a:pt x="267597" y="208140"/>
                      <a:pt x="213886" y="222237"/>
                      <a:pt x="166242" y="249641"/>
                    </a:cubicBezTo>
                    <a:cubicBezTo>
                      <a:pt x="127161" y="272110"/>
                      <a:pt x="91175" y="299494"/>
                      <a:pt x="52542" y="322993"/>
                    </a:cubicBezTo>
                    <a:cubicBezTo>
                      <a:pt x="38673" y="331423"/>
                      <a:pt x="27243" y="338976"/>
                      <a:pt x="15480" y="349501"/>
                    </a:cubicBezTo>
                    <a:cubicBezTo>
                      <a:pt x="10289" y="354130"/>
                      <a:pt x="-2322" y="370303"/>
                      <a:pt x="373" y="363903"/>
                    </a:cubicBezTo>
                    <a:cubicBezTo>
                      <a:pt x="3107" y="357426"/>
                      <a:pt x="4983" y="355749"/>
                      <a:pt x="5412" y="3533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9" name="Google Shape;749;g2bff6d362b8_0_3028"/>
              <p:cNvSpPr/>
              <p:nvPr/>
            </p:nvSpPr>
            <p:spPr>
              <a:xfrm>
                <a:off x="1426327" y="4286272"/>
                <a:ext cx="579329" cy="543086"/>
              </a:xfrm>
              <a:custGeom>
                <a:rect b="b" l="l" r="r" t="t"/>
                <a:pathLst>
                  <a:path extrusionOk="0" h="543086" w="579329">
                    <a:moveTo>
                      <a:pt x="0" y="543087"/>
                    </a:moveTo>
                    <a:cubicBezTo>
                      <a:pt x="3705" y="522770"/>
                      <a:pt x="34147" y="496243"/>
                      <a:pt x="44625" y="477926"/>
                    </a:cubicBezTo>
                    <a:cubicBezTo>
                      <a:pt x="63741" y="444522"/>
                      <a:pt x="76610" y="396002"/>
                      <a:pt x="105061" y="368875"/>
                    </a:cubicBezTo>
                    <a:cubicBezTo>
                      <a:pt x="192700" y="285302"/>
                      <a:pt x="294694" y="225628"/>
                      <a:pt x="397897" y="159773"/>
                    </a:cubicBezTo>
                    <a:cubicBezTo>
                      <a:pt x="440884" y="132331"/>
                      <a:pt x="481384" y="89059"/>
                      <a:pt x="519389" y="55093"/>
                    </a:cubicBezTo>
                    <a:cubicBezTo>
                      <a:pt x="536305" y="39967"/>
                      <a:pt x="553564" y="27118"/>
                      <a:pt x="569490" y="11201"/>
                    </a:cubicBezTo>
                    <a:cubicBezTo>
                      <a:pt x="573005" y="7696"/>
                      <a:pt x="579329" y="0"/>
                      <a:pt x="579329" y="0"/>
                    </a:cubicBezTo>
                    <a:cubicBezTo>
                      <a:pt x="579329" y="0"/>
                      <a:pt x="575224" y="7382"/>
                      <a:pt x="572691" y="10754"/>
                    </a:cubicBezTo>
                    <a:cubicBezTo>
                      <a:pt x="561604" y="25518"/>
                      <a:pt x="552974" y="42729"/>
                      <a:pt x="541792" y="57617"/>
                    </a:cubicBezTo>
                    <a:cubicBezTo>
                      <a:pt x="516388" y="91459"/>
                      <a:pt x="492776" y="132874"/>
                      <a:pt x="462839" y="162773"/>
                    </a:cubicBezTo>
                    <a:cubicBezTo>
                      <a:pt x="380276" y="245259"/>
                      <a:pt x="270853" y="287579"/>
                      <a:pt x="192414" y="374409"/>
                    </a:cubicBezTo>
                    <a:cubicBezTo>
                      <a:pt x="149447" y="421977"/>
                      <a:pt x="115814" y="467935"/>
                      <a:pt x="64284" y="506987"/>
                    </a:cubicBezTo>
                    <a:cubicBezTo>
                      <a:pt x="59979" y="510245"/>
                      <a:pt x="19383" y="537420"/>
                      <a:pt x="15554" y="531886"/>
                    </a:cubicBezTo>
                    <a:cubicBezTo>
                      <a:pt x="11611" y="526180"/>
                      <a:pt x="36881" y="493957"/>
                      <a:pt x="39824" y="490042"/>
                    </a:cubicBezTo>
                    <a:cubicBezTo>
                      <a:pt x="68294" y="452123"/>
                      <a:pt x="80543" y="407241"/>
                      <a:pt x="108490" y="37001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0" name="Google Shape;750;g2bff6d362b8_0_3028"/>
              <p:cNvSpPr/>
              <p:nvPr/>
            </p:nvSpPr>
            <p:spPr>
              <a:xfrm>
                <a:off x="1645711" y="4008904"/>
                <a:ext cx="426639" cy="441396"/>
              </a:xfrm>
              <a:custGeom>
                <a:rect b="b" l="l" r="r" t="t"/>
                <a:pathLst>
                  <a:path extrusionOk="0" h="441396" w="426639">
                    <a:moveTo>
                      <a:pt x="1044" y="441160"/>
                    </a:moveTo>
                    <a:cubicBezTo>
                      <a:pt x="-2938" y="443151"/>
                      <a:pt x="5625" y="432006"/>
                      <a:pt x="7454" y="428816"/>
                    </a:cubicBezTo>
                    <a:cubicBezTo>
                      <a:pt x="14198" y="417024"/>
                      <a:pt x="20503" y="405717"/>
                      <a:pt x="28742" y="394754"/>
                    </a:cubicBezTo>
                    <a:cubicBezTo>
                      <a:pt x="49250" y="367437"/>
                      <a:pt x="69366" y="332765"/>
                      <a:pt x="84130" y="301933"/>
                    </a:cubicBezTo>
                    <a:cubicBezTo>
                      <a:pt x="131374" y="203283"/>
                      <a:pt x="217147" y="136903"/>
                      <a:pt x="302424" y="74038"/>
                    </a:cubicBezTo>
                    <a:cubicBezTo>
                      <a:pt x="328961" y="54464"/>
                      <a:pt x="358917" y="39481"/>
                      <a:pt x="387521" y="23536"/>
                    </a:cubicBezTo>
                    <a:cubicBezTo>
                      <a:pt x="400817" y="16126"/>
                      <a:pt x="426640" y="0"/>
                      <a:pt x="426640" y="0"/>
                    </a:cubicBezTo>
                    <a:cubicBezTo>
                      <a:pt x="426640" y="0"/>
                      <a:pt x="420277" y="4667"/>
                      <a:pt x="417943" y="7772"/>
                    </a:cubicBezTo>
                    <a:cubicBezTo>
                      <a:pt x="407790" y="21298"/>
                      <a:pt x="394702" y="33014"/>
                      <a:pt x="384311" y="46863"/>
                    </a:cubicBezTo>
                    <a:cubicBezTo>
                      <a:pt x="357898" y="82039"/>
                      <a:pt x="327847" y="114443"/>
                      <a:pt x="301700" y="149276"/>
                    </a:cubicBezTo>
                    <a:cubicBezTo>
                      <a:pt x="264058" y="199406"/>
                      <a:pt x="227139" y="251870"/>
                      <a:pt x="182933" y="296037"/>
                    </a:cubicBezTo>
                    <a:cubicBezTo>
                      <a:pt x="156035" y="322897"/>
                      <a:pt x="126317" y="334737"/>
                      <a:pt x="98656" y="361121"/>
                    </a:cubicBezTo>
                    <a:cubicBezTo>
                      <a:pt x="80101" y="378809"/>
                      <a:pt x="43182" y="401831"/>
                      <a:pt x="20722" y="4130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1" name="Google Shape;751;g2bff6d362b8_0_3028"/>
              <p:cNvSpPr/>
              <p:nvPr/>
            </p:nvSpPr>
            <p:spPr>
              <a:xfrm>
                <a:off x="1388329" y="4191271"/>
                <a:ext cx="110033" cy="635808"/>
              </a:xfrm>
              <a:custGeom>
                <a:rect b="b" l="l" r="r" t="t"/>
                <a:pathLst>
                  <a:path extrusionOk="0" h="635808" w="110033">
                    <a:moveTo>
                      <a:pt x="38769" y="633231"/>
                    </a:moveTo>
                    <a:cubicBezTo>
                      <a:pt x="16729" y="653500"/>
                      <a:pt x="-245" y="548134"/>
                      <a:pt x="3" y="530485"/>
                    </a:cubicBezTo>
                    <a:cubicBezTo>
                      <a:pt x="1908" y="397868"/>
                      <a:pt x="41713" y="266537"/>
                      <a:pt x="55390" y="134693"/>
                    </a:cubicBezTo>
                    <a:cubicBezTo>
                      <a:pt x="59515" y="94983"/>
                      <a:pt x="65458" y="36652"/>
                      <a:pt x="89852" y="4562"/>
                    </a:cubicBezTo>
                    <a:cubicBezTo>
                      <a:pt x="89985" y="4390"/>
                      <a:pt x="92100" y="-229"/>
                      <a:pt x="93319" y="9"/>
                    </a:cubicBezTo>
                    <a:cubicBezTo>
                      <a:pt x="95596" y="438"/>
                      <a:pt x="92195" y="51806"/>
                      <a:pt x="92005" y="53987"/>
                    </a:cubicBezTo>
                    <a:cubicBezTo>
                      <a:pt x="89319" y="83676"/>
                      <a:pt x="97129" y="117147"/>
                      <a:pt x="101653" y="146551"/>
                    </a:cubicBezTo>
                    <a:cubicBezTo>
                      <a:pt x="120875" y="271367"/>
                      <a:pt x="105273" y="397440"/>
                      <a:pt x="72735" y="518131"/>
                    </a:cubicBezTo>
                    <a:cubicBezTo>
                      <a:pt x="62763" y="555136"/>
                      <a:pt x="64696" y="609380"/>
                      <a:pt x="38769" y="6332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2" name="Google Shape;752;g2bff6d362b8_0_3028"/>
              <p:cNvSpPr/>
              <p:nvPr/>
            </p:nvSpPr>
            <p:spPr>
              <a:xfrm>
                <a:off x="822665" y="4139149"/>
                <a:ext cx="450147" cy="2027043"/>
              </a:xfrm>
              <a:custGeom>
                <a:rect b="b" l="l" r="r" t="t"/>
                <a:pathLst>
                  <a:path extrusionOk="0" h="2027043" w="450147">
                    <a:moveTo>
                      <a:pt x="16427" y="0"/>
                    </a:moveTo>
                    <a:cubicBezTo>
                      <a:pt x="14436" y="562"/>
                      <a:pt x="12626" y="1191"/>
                      <a:pt x="10169" y="1791"/>
                    </a:cubicBezTo>
                    <a:cubicBezTo>
                      <a:pt x="9997" y="1943"/>
                      <a:pt x="9778" y="2238"/>
                      <a:pt x="9578" y="2381"/>
                    </a:cubicBezTo>
                    <a:cubicBezTo>
                      <a:pt x="8978" y="2838"/>
                      <a:pt x="8150" y="3048"/>
                      <a:pt x="7197" y="3572"/>
                    </a:cubicBezTo>
                    <a:cubicBezTo>
                      <a:pt x="5511" y="4515"/>
                      <a:pt x="3292" y="5829"/>
                      <a:pt x="949" y="6848"/>
                    </a:cubicBezTo>
                    <a:cubicBezTo>
                      <a:pt x="-3452" y="8763"/>
                      <a:pt x="8407" y="22393"/>
                      <a:pt x="17017" y="44653"/>
                    </a:cubicBezTo>
                    <a:cubicBezTo>
                      <a:pt x="19465" y="50968"/>
                      <a:pt x="28971" y="78591"/>
                      <a:pt x="31010" y="83048"/>
                    </a:cubicBezTo>
                    <a:cubicBezTo>
                      <a:pt x="50460" y="125625"/>
                      <a:pt x="65671" y="166049"/>
                      <a:pt x="89941" y="237830"/>
                    </a:cubicBezTo>
                    <a:cubicBezTo>
                      <a:pt x="91427" y="242221"/>
                      <a:pt x="116973" y="317992"/>
                      <a:pt x="125964" y="342309"/>
                    </a:cubicBezTo>
                    <a:cubicBezTo>
                      <a:pt x="243084" y="659254"/>
                      <a:pt x="304348" y="839448"/>
                      <a:pt x="359622" y="1044483"/>
                    </a:cubicBezTo>
                    <a:cubicBezTo>
                      <a:pt x="381015" y="1123845"/>
                      <a:pt x="394522" y="1208027"/>
                      <a:pt x="406647" y="1324280"/>
                    </a:cubicBezTo>
                    <a:cubicBezTo>
                      <a:pt x="409314" y="1349826"/>
                      <a:pt x="418953" y="1453325"/>
                      <a:pt x="420344" y="1467450"/>
                    </a:cubicBezTo>
                    <a:cubicBezTo>
                      <a:pt x="425964" y="1524524"/>
                      <a:pt x="428450" y="1582245"/>
                      <a:pt x="428974" y="1653483"/>
                    </a:cubicBezTo>
                    <a:cubicBezTo>
                      <a:pt x="429183" y="1680924"/>
                      <a:pt x="428516" y="1821732"/>
                      <a:pt x="428678" y="1848745"/>
                    </a:cubicBezTo>
                    <a:cubicBezTo>
                      <a:pt x="428945" y="1893579"/>
                      <a:pt x="426430" y="1930136"/>
                      <a:pt x="419449" y="1964531"/>
                    </a:cubicBezTo>
                    <a:cubicBezTo>
                      <a:pt x="418582" y="1968798"/>
                      <a:pt x="416429" y="1976514"/>
                      <a:pt x="413495" y="1986267"/>
                    </a:cubicBezTo>
                    <a:cubicBezTo>
                      <a:pt x="413019" y="1987839"/>
                      <a:pt x="404942" y="2013395"/>
                      <a:pt x="404866" y="2013652"/>
                    </a:cubicBezTo>
                    <a:cubicBezTo>
                      <a:pt x="404809" y="2013832"/>
                      <a:pt x="404723" y="2013804"/>
                      <a:pt x="404571" y="2014538"/>
                    </a:cubicBezTo>
                    <a:cubicBezTo>
                      <a:pt x="404504" y="2014918"/>
                      <a:pt x="404609" y="2015138"/>
                      <a:pt x="404571" y="2015433"/>
                    </a:cubicBezTo>
                    <a:lnTo>
                      <a:pt x="404571" y="2016328"/>
                    </a:lnTo>
                    <a:lnTo>
                      <a:pt x="404571" y="2018414"/>
                    </a:lnTo>
                    <a:lnTo>
                      <a:pt x="415877" y="2027044"/>
                    </a:lnTo>
                    <a:lnTo>
                      <a:pt x="423020" y="2023177"/>
                    </a:lnTo>
                    <a:lnTo>
                      <a:pt x="423916" y="2021986"/>
                    </a:lnTo>
                    <a:cubicBezTo>
                      <a:pt x="425402" y="2019415"/>
                      <a:pt x="425687" y="2016795"/>
                      <a:pt x="425106" y="2014242"/>
                    </a:cubicBezTo>
                    <a:lnTo>
                      <a:pt x="425402" y="2014538"/>
                    </a:lnTo>
                    <a:lnTo>
                      <a:pt x="425402" y="2016919"/>
                    </a:lnTo>
                    <a:cubicBezTo>
                      <a:pt x="425306" y="2018138"/>
                      <a:pt x="425440" y="2017909"/>
                      <a:pt x="425402" y="2018109"/>
                    </a:cubicBezTo>
                    <a:cubicBezTo>
                      <a:pt x="426183" y="2015642"/>
                      <a:pt x="433279" y="1993745"/>
                      <a:pt x="433736" y="1992220"/>
                    </a:cubicBezTo>
                    <a:cubicBezTo>
                      <a:pt x="436851" y="1981867"/>
                      <a:pt x="438956" y="1973789"/>
                      <a:pt x="439985" y="1968703"/>
                    </a:cubicBezTo>
                    <a:cubicBezTo>
                      <a:pt x="447300" y="1932699"/>
                      <a:pt x="450091" y="1894913"/>
                      <a:pt x="449814" y="1848745"/>
                    </a:cubicBezTo>
                    <a:cubicBezTo>
                      <a:pt x="449652" y="1821837"/>
                      <a:pt x="450310" y="1681048"/>
                      <a:pt x="450110" y="1653483"/>
                    </a:cubicBezTo>
                    <a:cubicBezTo>
                      <a:pt x="449576" y="1581665"/>
                      <a:pt x="447166" y="1523162"/>
                      <a:pt x="441480" y="1465364"/>
                    </a:cubicBezTo>
                    <a:cubicBezTo>
                      <a:pt x="440089" y="1451267"/>
                      <a:pt x="430164" y="1347531"/>
                      <a:pt x="427488" y="1321898"/>
                    </a:cubicBezTo>
                    <a:cubicBezTo>
                      <a:pt x="415258" y="1204627"/>
                      <a:pt x="401608" y="1119778"/>
                      <a:pt x="379863" y="1039120"/>
                    </a:cubicBezTo>
                    <a:cubicBezTo>
                      <a:pt x="324389" y="833314"/>
                      <a:pt x="262934" y="652377"/>
                      <a:pt x="145605" y="334870"/>
                    </a:cubicBezTo>
                    <a:cubicBezTo>
                      <a:pt x="136709" y="310801"/>
                      <a:pt x="129574" y="290122"/>
                      <a:pt x="115249" y="247650"/>
                    </a:cubicBezTo>
                    <a:cubicBezTo>
                      <a:pt x="111210" y="235677"/>
                      <a:pt x="111077" y="235677"/>
                      <a:pt x="109591" y="231286"/>
                    </a:cubicBezTo>
                    <a:cubicBezTo>
                      <a:pt x="85102" y="158858"/>
                      <a:pt x="69891" y="117824"/>
                      <a:pt x="50060" y="74419"/>
                    </a:cubicBezTo>
                    <a:cubicBezTo>
                      <a:pt x="48526" y="71056"/>
                      <a:pt x="39430" y="44358"/>
                      <a:pt x="36667" y="37214"/>
                    </a:cubicBezTo>
                    <a:cubicBezTo>
                      <a:pt x="30114" y="20279"/>
                      <a:pt x="23732" y="8163"/>
                      <a:pt x="164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3" name="Google Shape;753;g2bff6d362b8_0_3028"/>
              <p:cNvSpPr/>
              <p:nvPr/>
            </p:nvSpPr>
            <p:spPr>
              <a:xfrm>
                <a:off x="502887" y="3664530"/>
                <a:ext cx="349749" cy="531038"/>
              </a:xfrm>
              <a:custGeom>
                <a:rect b="b" l="l" r="r" t="t"/>
                <a:pathLst>
                  <a:path extrusionOk="0" h="531038" w="349749">
                    <a:moveTo>
                      <a:pt x="345292" y="530350"/>
                    </a:moveTo>
                    <a:cubicBezTo>
                      <a:pt x="357512" y="530417"/>
                      <a:pt x="341148" y="396714"/>
                      <a:pt x="337272" y="377788"/>
                    </a:cubicBezTo>
                    <a:cubicBezTo>
                      <a:pt x="309325" y="241447"/>
                      <a:pt x="236278" y="146150"/>
                      <a:pt x="120654" y="69607"/>
                    </a:cubicBezTo>
                    <a:cubicBezTo>
                      <a:pt x="109272" y="62072"/>
                      <a:pt x="7597" y="-6260"/>
                      <a:pt x="328" y="465"/>
                    </a:cubicBezTo>
                    <a:cubicBezTo>
                      <a:pt x="-1144" y="1827"/>
                      <a:pt x="2720" y="3808"/>
                      <a:pt x="4392" y="4913"/>
                    </a:cubicBezTo>
                    <a:cubicBezTo>
                      <a:pt x="23179" y="17353"/>
                      <a:pt x="35828" y="32812"/>
                      <a:pt x="49179" y="51652"/>
                    </a:cubicBezTo>
                    <a:cubicBezTo>
                      <a:pt x="77773" y="92000"/>
                      <a:pt x="117721" y="134301"/>
                      <a:pt x="136247" y="180287"/>
                    </a:cubicBezTo>
                    <a:cubicBezTo>
                      <a:pt x="153287" y="222578"/>
                      <a:pt x="163126" y="276595"/>
                      <a:pt x="188015" y="314923"/>
                    </a:cubicBezTo>
                    <a:cubicBezTo>
                      <a:pt x="218362" y="361653"/>
                      <a:pt x="261034" y="397943"/>
                      <a:pt x="293142" y="443244"/>
                    </a:cubicBezTo>
                    <a:cubicBezTo>
                      <a:pt x="312859" y="471057"/>
                      <a:pt x="328795" y="499127"/>
                      <a:pt x="344825" y="528731"/>
                    </a:cubicBezTo>
                    <a:cubicBezTo>
                      <a:pt x="346978" y="532703"/>
                      <a:pt x="343273" y="530341"/>
                      <a:pt x="345292" y="5303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4" name="Google Shape;754;g2bff6d362b8_0_3028"/>
              <p:cNvSpPr/>
              <p:nvPr/>
            </p:nvSpPr>
            <p:spPr>
              <a:xfrm>
                <a:off x="633113" y="4255535"/>
                <a:ext cx="309080" cy="161443"/>
              </a:xfrm>
              <a:custGeom>
                <a:rect b="b" l="l" r="r" t="t"/>
                <a:pathLst>
                  <a:path extrusionOk="0" h="161443" w="309080">
                    <a:moveTo>
                      <a:pt x="16069" y="0"/>
                    </a:moveTo>
                    <a:cubicBezTo>
                      <a:pt x="16507" y="1962"/>
                      <a:pt x="16183" y="3886"/>
                      <a:pt x="15173" y="5953"/>
                    </a:cubicBezTo>
                    <a:cubicBezTo>
                      <a:pt x="13592" y="9211"/>
                      <a:pt x="10839" y="12525"/>
                      <a:pt x="8334" y="13392"/>
                    </a:cubicBezTo>
                    <a:cubicBezTo>
                      <a:pt x="5258" y="14459"/>
                      <a:pt x="4096" y="12563"/>
                      <a:pt x="2972" y="10716"/>
                    </a:cubicBezTo>
                    <a:cubicBezTo>
                      <a:pt x="3229" y="12592"/>
                      <a:pt x="1505" y="13611"/>
                      <a:pt x="0" y="14583"/>
                    </a:cubicBezTo>
                    <a:cubicBezTo>
                      <a:pt x="1076" y="14926"/>
                      <a:pt x="2362" y="15412"/>
                      <a:pt x="3267" y="15773"/>
                    </a:cubicBezTo>
                    <a:cubicBezTo>
                      <a:pt x="4715" y="16345"/>
                      <a:pt x="5734" y="16840"/>
                      <a:pt x="6544" y="17269"/>
                    </a:cubicBezTo>
                    <a:cubicBezTo>
                      <a:pt x="10687" y="21641"/>
                      <a:pt x="17926" y="25270"/>
                      <a:pt x="29166" y="29766"/>
                    </a:cubicBezTo>
                    <a:cubicBezTo>
                      <a:pt x="34271" y="31813"/>
                      <a:pt x="39919" y="33976"/>
                      <a:pt x="46730" y="36319"/>
                    </a:cubicBezTo>
                    <a:cubicBezTo>
                      <a:pt x="51235" y="37862"/>
                      <a:pt x="76010" y="45901"/>
                      <a:pt x="79772" y="47330"/>
                    </a:cubicBezTo>
                    <a:cubicBezTo>
                      <a:pt x="154115" y="75600"/>
                      <a:pt x="283969" y="138389"/>
                      <a:pt x="288427" y="153886"/>
                    </a:cubicBezTo>
                    <a:cubicBezTo>
                      <a:pt x="290027" y="159448"/>
                      <a:pt x="295961" y="162630"/>
                      <a:pt x="301523" y="161030"/>
                    </a:cubicBezTo>
                    <a:cubicBezTo>
                      <a:pt x="307086" y="159439"/>
                      <a:pt x="310267" y="153791"/>
                      <a:pt x="308667" y="148237"/>
                    </a:cubicBezTo>
                    <a:cubicBezTo>
                      <a:pt x="301180" y="122215"/>
                      <a:pt x="175155" y="61131"/>
                      <a:pt x="87211" y="27680"/>
                    </a:cubicBezTo>
                    <a:cubicBezTo>
                      <a:pt x="82915" y="26051"/>
                      <a:pt x="57664" y="17783"/>
                      <a:pt x="53578" y="16373"/>
                    </a:cubicBezTo>
                    <a:cubicBezTo>
                      <a:pt x="47063" y="14135"/>
                      <a:pt x="41653" y="12316"/>
                      <a:pt x="36909" y="10420"/>
                    </a:cubicBezTo>
                    <a:cubicBezTo>
                      <a:pt x="28499" y="7058"/>
                      <a:pt x="22927" y="3981"/>
                      <a:pt x="21727" y="2677"/>
                    </a:cubicBezTo>
                    <a:cubicBezTo>
                      <a:pt x="20841" y="1714"/>
                      <a:pt x="17507" y="895"/>
                      <a:pt x="160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5" name="Google Shape;755;g2bff6d362b8_0_3028"/>
              <p:cNvSpPr/>
              <p:nvPr/>
            </p:nvSpPr>
            <p:spPr>
              <a:xfrm>
                <a:off x="287063" y="3837744"/>
                <a:ext cx="379620" cy="439743"/>
              </a:xfrm>
              <a:custGeom>
                <a:rect b="b" l="l" r="r" t="t"/>
                <a:pathLst>
                  <a:path extrusionOk="0" h="439743" w="379620">
                    <a:moveTo>
                      <a:pt x="379560" y="434613"/>
                    </a:moveTo>
                    <a:cubicBezTo>
                      <a:pt x="369425" y="417201"/>
                      <a:pt x="342355" y="392474"/>
                      <a:pt x="327915" y="372795"/>
                    </a:cubicBezTo>
                    <a:cubicBezTo>
                      <a:pt x="289653" y="320656"/>
                      <a:pt x="230769" y="278412"/>
                      <a:pt x="182361" y="237416"/>
                    </a:cubicBezTo>
                    <a:cubicBezTo>
                      <a:pt x="140824" y="202241"/>
                      <a:pt x="113030" y="157435"/>
                      <a:pt x="81037" y="114830"/>
                    </a:cubicBezTo>
                    <a:cubicBezTo>
                      <a:pt x="56650" y="82349"/>
                      <a:pt x="39183" y="42345"/>
                      <a:pt x="11695" y="12465"/>
                    </a:cubicBezTo>
                    <a:cubicBezTo>
                      <a:pt x="8192" y="8654"/>
                      <a:pt x="7236" y="-1289"/>
                      <a:pt x="2263" y="139"/>
                    </a:cubicBezTo>
                    <a:cubicBezTo>
                      <a:pt x="807" y="558"/>
                      <a:pt x="1021" y="6778"/>
                      <a:pt x="980" y="7045"/>
                    </a:cubicBezTo>
                    <a:cubicBezTo>
                      <a:pt x="-4258" y="41163"/>
                      <a:pt x="12567" y="87112"/>
                      <a:pt x="26216" y="117516"/>
                    </a:cubicBezTo>
                    <a:cubicBezTo>
                      <a:pt x="62926" y="199278"/>
                      <a:pt x="87624" y="268440"/>
                      <a:pt x="161548" y="331047"/>
                    </a:cubicBezTo>
                    <a:cubicBezTo>
                      <a:pt x="181926" y="348306"/>
                      <a:pt x="208176" y="357517"/>
                      <a:pt x="228366" y="374615"/>
                    </a:cubicBezTo>
                    <a:cubicBezTo>
                      <a:pt x="252657" y="395189"/>
                      <a:pt x="282424" y="410000"/>
                      <a:pt x="307636" y="429650"/>
                    </a:cubicBezTo>
                    <a:cubicBezTo>
                      <a:pt x="313618" y="434308"/>
                      <a:pt x="348765" y="441280"/>
                      <a:pt x="355175" y="439442"/>
                    </a:cubicBezTo>
                    <a:cubicBezTo>
                      <a:pt x="359214" y="438280"/>
                      <a:pt x="380912" y="436946"/>
                      <a:pt x="379560" y="43461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6" name="Google Shape;756;g2bff6d362b8_0_3028"/>
              <p:cNvSpPr/>
              <p:nvPr/>
            </p:nvSpPr>
            <p:spPr>
              <a:xfrm>
                <a:off x="942190" y="3687690"/>
                <a:ext cx="141301" cy="825288"/>
              </a:xfrm>
              <a:custGeom>
                <a:rect b="b" l="l" r="r" t="t"/>
                <a:pathLst>
                  <a:path extrusionOk="0" h="825288" w="141301">
                    <a:moveTo>
                      <a:pt x="29251" y="824773"/>
                    </a:moveTo>
                    <a:cubicBezTo>
                      <a:pt x="29670" y="829212"/>
                      <a:pt x="25822" y="803704"/>
                      <a:pt x="25432" y="797655"/>
                    </a:cubicBezTo>
                    <a:cubicBezTo>
                      <a:pt x="24298" y="780139"/>
                      <a:pt x="27965" y="761565"/>
                      <a:pt x="25670" y="744239"/>
                    </a:cubicBezTo>
                    <a:cubicBezTo>
                      <a:pt x="19059" y="694318"/>
                      <a:pt x="23841" y="629948"/>
                      <a:pt x="35157" y="580990"/>
                    </a:cubicBezTo>
                    <a:cubicBezTo>
                      <a:pt x="56569" y="488350"/>
                      <a:pt x="85820" y="396539"/>
                      <a:pt x="114900" y="305851"/>
                    </a:cubicBezTo>
                    <a:cubicBezTo>
                      <a:pt x="131807" y="253101"/>
                      <a:pt x="130807" y="198838"/>
                      <a:pt x="138970" y="144964"/>
                    </a:cubicBezTo>
                    <a:cubicBezTo>
                      <a:pt x="144761" y="106740"/>
                      <a:pt x="138817" y="71136"/>
                      <a:pt x="131493" y="33274"/>
                    </a:cubicBezTo>
                    <a:cubicBezTo>
                      <a:pt x="131150" y="31483"/>
                      <a:pt x="125092" y="517"/>
                      <a:pt x="123034" y="51"/>
                    </a:cubicBezTo>
                    <a:cubicBezTo>
                      <a:pt x="116110" y="-1559"/>
                      <a:pt x="106299" y="35570"/>
                      <a:pt x="104680" y="40189"/>
                    </a:cubicBezTo>
                    <a:cubicBezTo>
                      <a:pt x="90125" y="81604"/>
                      <a:pt x="70561" y="122323"/>
                      <a:pt x="60646" y="165195"/>
                    </a:cubicBezTo>
                    <a:cubicBezTo>
                      <a:pt x="51892" y="203086"/>
                      <a:pt x="29585" y="236671"/>
                      <a:pt x="23774" y="276723"/>
                    </a:cubicBezTo>
                    <a:cubicBezTo>
                      <a:pt x="9334" y="376269"/>
                      <a:pt x="2343" y="477615"/>
                      <a:pt x="1495" y="578256"/>
                    </a:cubicBezTo>
                    <a:cubicBezTo>
                      <a:pt x="1200" y="612937"/>
                      <a:pt x="14668" y="726170"/>
                      <a:pt x="0" y="750145"/>
                    </a:cubicBezTo>
                    <a:lnTo>
                      <a:pt x="29251" y="82477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7" name="Google Shape;757;g2bff6d362b8_0_3028"/>
              <p:cNvSpPr/>
              <p:nvPr/>
            </p:nvSpPr>
            <p:spPr>
              <a:xfrm>
                <a:off x="1083304" y="3808620"/>
                <a:ext cx="300599" cy="1051239"/>
              </a:xfrm>
              <a:custGeom>
                <a:rect b="b" l="l" r="r" t="t"/>
                <a:pathLst>
                  <a:path extrusionOk="0" h="1051239" w="300599">
                    <a:moveTo>
                      <a:pt x="17459" y="1049810"/>
                    </a:moveTo>
                    <a:cubicBezTo>
                      <a:pt x="25822" y="1062954"/>
                      <a:pt x="9753" y="981696"/>
                      <a:pt x="9401" y="960751"/>
                    </a:cubicBezTo>
                    <a:cubicBezTo>
                      <a:pt x="8372" y="900229"/>
                      <a:pt x="18354" y="835202"/>
                      <a:pt x="30918" y="775785"/>
                    </a:cubicBezTo>
                    <a:cubicBezTo>
                      <a:pt x="39395" y="735637"/>
                      <a:pt x="71923" y="702462"/>
                      <a:pt x="88839" y="667429"/>
                    </a:cubicBezTo>
                    <a:cubicBezTo>
                      <a:pt x="117366" y="608345"/>
                      <a:pt x="156276" y="554253"/>
                      <a:pt x="184670" y="495445"/>
                    </a:cubicBezTo>
                    <a:cubicBezTo>
                      <a:pt x="205768" y="451735"/>
                      <a:pt x="211121" y="397500"/>
                      <a:pt x="233447" y="355828"/>
                    </a:cubicBezTo>
                    <a:cubicBezTo>
                      <a:pt x="256174" y="313442"/>
                      <a:pt x="280939" y="261721"/>
                      <a:pt x="280996" y="213553"/>
                    </a:cubicBezTo>
                    <a:cubicBezTo>
                      <a:pt x="281063" y="168223"/>
                      <a:pt x="285492" y="117455"/>
                      <a:pt x="293827" y="72916"/>
                    </a:cubicBezTo>
                    <a:cubicBezTo>
                      <a:pt x="296808" y="56971"/>
                      <a:pt x="299599" y="40236"/>
                      <a:pt x="298484" y="23977"/>
                    </a:cubicBezTo>
                    <a:cubicBezTo>
                      <a:pt x="297951" y="16119"/>
                      <a:pt x="304333" y="-2931"/>
                      <a:pt x="297189" y="383"/>
                    </a:cubicBezTo>
                    <a:cubicBezTo>
                      <a:pt x="295265" y="1279"/>
                      <a:pt x="294598" y="43684"/>
                      <a:pt x="292531" y="49323"/>
                    </a:cubicBezTo>
                    <a:cubicBezTo>
                      <a:pt x="279758" y="84308"/>
                      <a:pt x="249954" y="130495"/>
                      <a:pt x="227885" y="160032"/>
                    </a:cubicBezTo>
                    <a:cubicBezTo>
                      <a:pt x="192138" y="207886"/>
                      <a:pt x="135950" y="244557"/>
                      <a:pt x="106479" y="299554"/>
                    </a:cubicBezTo>
                    <a:cubicBezTo>
                      <a:pt x="45319" y="413645"/>
                      <a:pt x="23469" y="555148"/>
                      <a:pt x="24583" y="683602"/>
                    </a:cubicBezTo>
                    <a:cubicBezTo>
                      <a:pt x="24983" y="730332"/>
                      <a:pt x="19802" y="766432"/>
                      <a:pt x="19802" y="766432"/>
                    </a:cubicBezTo>
                    <a:cubicBezTo>
                      <a:pt x="19802" y="766432"/>
                      <a:pt x="-23146" y="986002"/>
                      <a:pt x="17459" y="1049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8" name="Google Shape;758;g2bff6d362b8_0_3028"/>
              <p:cNvSpPr/>
              <p:nvPr/>
            </p:nvSpPr>
            <p:spPr>
              <a:xfrm>
                <a:off x="259396" y="4451460"/>
                <a:ext cx="755570" cy="317914"/>
              </a:xfrm>
              <a:custGeom>
                <a:rect b="b" l="l" r="r" t="t"/>
                <a:pathLst>
                  <a:path extrusionOk="0" h="317914" w="755570">
                    <a:moveTo>
                      <a:pt x="753508" y="303662"/>
                    </a:moveTo>
                    <a:cubicBezTo>
                      <a:pt x="752184" y="307443"/>
                      <a:pt x="758108" y="324503"/>
                      <a:pt x="746440" y="315149"/>
                    </a:cubicBezTo>
                    <a:cubicBezTo>
                      <a:pt x="716122" y="290841"/>
                      <a:pt x="628873" y="282316"/>
                      <a:pt x="616195" y="280840"/>
                    </a:cubicBezTo>
                    <a:cubicBezTo>
                      <a:pt x="492999" y="266505"/>
                      <a:pt x="354896" y="241968"/>
                      <a:pt x="245457" y="180904"/>
                    </a:cubicBezTo>
                    <a:cubicBezTo>
                      <a:pt x="181853" y="145413"/>
                      <a:pt x="109476" y="111562"/>
                      <a:pt x="57228" y="59803"/>
                    </a:cubicBezTo>
                    <a:cubicBezTo>
                      <a:pt x="38813" y="41563"/>
                      <a:pt x="-16805" y="-11711"/>
                      <a:pt x="4983" y="2329"/>
                    </a:cubicBezTo>
                    <a:cubicBezTo>
                      <a:pt x="65950" y="41619"/>
                      <a:pt x="172935" y="75243"/>
                      <a:pt x="234709" y="88016"/>
                    </a:cubicBezTo>
                    <a:cubicBezTo>
                      <a:pt x="288205" y="99074"/>
                      <a:pt x="346971" y="98798"/>
                      <a:pt x="398825" y="116819"/>
                    </a:cubicBezTo>
                    <a:cubicBezTo>
                      <a:pt x="487979" y="147814"/>
                      <a:pt x="563493" y="204049"/>
                      <a:pt x="645142" y="248274"/>
                    </a:cubicBezTo>
                    <a:cubicBezTo>
                      <a:pt x="670135" y="261819"/>
                      <a:pt x="738868" y="276925"/>
                      <a:pt x="754194" y="294375"/>
                    </a:cubicBezTo>
                    <a:cubicBezTo>
                      <a:pt x="757061" y="297642"/>
                      <a:pt x="754755" y="300137"/>
                      <a:pt x="753508" y="3036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9" name="Google Shape;759;g2bff6d362b8_0_3028"/>
              <p:cNvSpPr/>
              <p:nvPr/>
            </p:nvSpPr>
            <p:spPr>
              <a:xfrm>
                <a:off x="1000288" y="4745719"/>
                <a:ext cx="104008" cy="131922"/>
              </a:xfrm>
              <a:custGeom>
                <a:rect b="b" l="l" r="r" t="t"/>
                <a:pathLst>
                  <a:path extrusionOk="0" h="131922" w="104008">
                    <a:moveTo>
                      <a:pt x="11739" y="58"/>
                    </a:moveTo>
                    <a:cubicBezTo>
                      <a:pt x="9091" y="-246"/>
                      <a:pt x="6253" y="658"/>
                      <a:pt x="3995" y="2439"/>
                    </a:cubicBezTo>
                    <a:cubicBezTo>
                      <a:pt x="-510" y="6002"/>
                      <a:pt x="-1348" y="12517"/>
                      <a:pt x="2214" y="17022"/>
                    </a:cubicBezTo>
                    <a:cubicBezTo>
                      <a:pt x="5176" y="20766"/>
                      <a:pt x="8463" y="24604"/>
                      <a:pt x="12034" y="28633"/>
                    </a:cubicBezTo>
                    <a:cubicBezTo>
                      <a:pt x="19073" y="36568"/>
                      <a:pt x="25931" y="43606"/>
                      <a:pt x="38523" y="56313"/>
                    </a:cubicBezTo>
                    <a:cubicBezTo>
                      <a:pt x="53392" y="71305"/>
                      <a:pt x="57240" y="75353"/>
                      <a:pt x="63527" y="82211"/>
                    </a:cubicBezTo>
                    <a:cubicBezTo>
                      <a:pt x="65860" y="84755"/>
                      <a:pt x="66975" y="88108"/>
                      <a:pt x="68889" y="90841"/>
                    </a:cubicBezTo>
                    <a:cubicBezTo>
                      <a:pt x="75919" y="98756"/>
                      <a:pt x="80548" y="106319"/>
                      <a:pt x="83472" y="113463"/>
                    </a:cubicBezTo>
                    <a:cubicBezTo>
                      <a:pt x="83901" y="113901"/>
                      <a:pt x="84777" y="113711"/>
                      <a:pt x="84958" y="114358"/>
                    </a:cubicBezTo>
                    <a:cubicBezTo>
                      <a:pt x="85739" y="117092"/>
                      <a:pt x="88082" y="124617"/>
                      <a:pt x="88234" y="125074"/>
                    </a:cubicBezTo>
                    <a:cubicBezTo>
                      <a:pt x="89139" y="127741"/>
                      <a:pt x="89482" y="129255"/>
                      <a:pt x="90025" y="131027"/>
                    </a:cubicBezTo>
                    <a:cubicBezTo>
                      <a:pt x="92330" y="131456"/>
                      <a:pt x="93892" y="131922"/>
                      <a:pt x="93892" y="131922"/>
                    </a:cubicBezTo>
                    <a:cubicBezTo>
                      <a:pt x="93892" y="131922"/>
                      <a:pt x="94188" y="130379"/>
                      <a:pt x="96274" y="128046"/>
                    </a:cubicBezTo>
                    <a:cubicBezTo>
                      <a:pt x="96655" y="128360"/>
                      <a:pt x="97150" y="128065"/>
                      <a:pt x="97169" y="128646"/>
                    </a:cubicBezTo>
                    <a:cubicBezTo>
                      <a:pt x="97159" y="128388"/>
                      <a:pt x="104017" y="131922"/>
                      <a:pt x="104008" y="131922"/>
                    </a:cubicBezTo>
                    <a:cubicBezTo>
                      <a:pt x="104084" y="131198"/>
                      <a:pt x="99302" y="128951"/>
                      <a:pt x="96569" y="127750"/>
                    </a:cubicBezTo>
                    <a:cubicBezTo>
                      <a:pt x="97540" y="126750"/>
                      <a:pt x="97655" y="125788"/>
                      <a:pt x="100141" y="124474"/>
                    </a:cubicBezTo>
                    <a:cubicBezTo>
                      <a:pt x="102484" y="120597"/>
                      <a:pt x="102360" y="120549"/>
                      <a:pt x="102522" y="119121"/>
                    </a:cubicBezTo>
                    <a:cubicBezTo>
                      <a:pt x="102693" y="118140"/>
                      <a:pt x="102846" y="117425"/>
                      <a:pt x="102817" y="116444"/>
                    </a:cubicBezTo>
                    <a:cubicBezTo>
                      <a:pt x="102789" y="115311"/>
                      <a:pt x="101988" y="114472"/>
                      <a:pt x="101627" y="113463"/>
                    </a:cubicBezTo>
                    <a:cubicBezTo>
                      <a:pt x="101379" y="112587"/>
                      <a:pt x="98922" y="101614"/>
                      <a:pt x="98359" y="100071"/>
                    </a:cubicBezTo>
                    <a:cubicBezTo>
                      <a:pt x="93892" y="87765"/>
                      <a:pt x="87625" y="77306"/>
                      <a:pt x="79005" y="67924"/>
                    </a:cubicBezTo>
                    <a:cubicBezTo>
                      <a:pt x="72461" y="60780"/>
                      <a:pt x="68499" y="56942"/>
                      <a:pt x="53411" y="41730"/>
                    </a:cubicBezTo>
                    <a:cubicBezTo>
                      <a:pt x="41076" y="29290"/>
                      <a:pt x="34513" y="22194"/>
                      <a:pt x="27808" y="14641"/>
                    </a:cubicBezTo>
                    <a:cubicBezTo>
                      <a:pt x="24484" y="10888"/>
                      <a:pt x="21293" y="7345"/>
                      <a:pt x="18588" y="3925"/>
                    </a:cubicBezTo>
                    <a:cubicBezTo>
                      <a:pt x="16806" y="1678"/>
                      <a:pt x="14387" y="363"/>
                      <a:pt x="11739" y="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2bff6d362b8_0_3064"/>
          <p:cNvSpPr txBox="1"/>
          <p:nvPr>
            <p:ph type="title"/>
          </p:nvPr>
        </p:nvSpPr>
        <p:spPr>
          <a:xfrm>
            <a:off x="2323575" y="4197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Proposal</a:t>
            </a:r>
            <a:endParaRPr/>
          </a:p>
        </p:txBody>
      </p:sp>
      <p:sp>
        <p:nvSpPr>
          <p:cNvPr id="765" name="Google Shape;765;g2bff6d362b8_0_3064"/>
          <p:cNvSpPr txBox="1"/>
          <p:nvPr>
            <p:ph idx="1" type="body"/>
          </p:nvPr>
        </p:nvSpPr>
        <p:spPr>
          <a:xfrm>
            <a:off x="1866375" y="1526000"/>
            <a:ext cx="52338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Deep convolutional neural network (CNN) architecture that combines elements from the Inception and ResNet architectures with 164 layers.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Introduced by Google researchers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Residual Connections: The incorporation of residual connections allows for the training of very deep networks by addressing the vanishing gradient problem.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Inception Modules: InceptionResNetV2 includes Inception modules, which consist of multiple convolutional pathways with different kernel sizes. </a:t>
            </a:r>
            <a:endParaRPr/>
          </a:p>
        </p:txBody>
      </p:sp>
      <p:pic>
        <p:nvPicPr>
          <p:cNvPr id="766" name="Google Shape;766;g2bff6d362b8_0_30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4375" y="1526002"/>
            <a:ext cx="3147674" cy="4690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2bff6d362b8_0_3071"/>
          <p:cNvSpPr txBox="1"/>
          <p:nvPr>
            <p:ph type="title"/>
          </p:nvPr>
        </p:nvSpPr>
        <p:spPr>
          <a:xfrm>
            <a:off x="2323575" y="4197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Proposal</a:t>
            </a:r>
            <a:endParaRPr/>
          </a:p>
        </p:txBody>
      </p:sp>
      <p:sp>
        <p:nvSpPr>
          <p:cNvPr id="772" name="Google Shape;772;g2bff6d362b8_0_3071"/>
          <p:cNvSpPr txBox="1"/>
          <p:nvPr>
            <p:ph idx="1" type="body"/>
          </p:nvPr>
        </p:nvSpPr>
        <p:spPr>
          <a:xfrm>
            <a:off x="1360575" y="1689650"/>
            <a:ext cx="52338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number of parameters in InceptionResNetV2 is around 55 million.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architecture consists of several units such as Inception modules, Residual Connections, Residual Blocks, Auxiliary Classifiers.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Inception modules capture and process information from different spatial resolutions whereas reduction blocks use a combination of convolution and max-pooling to reduce spatial dimensions while increasing the number of filters which helps in plummeting computational complexity.</a:t>
            </a:r>
            <a:endParaRPr/>
          </a:p>
        </p:txBody>
      </p:sp>
      <p:pic>
        <p:nvPicPr>
          <p:cNvPr id="773" name="Google Shape;773;g2bff6d362b8_0_30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2759" y="2031626"/>
            <a:ext cx="2539141" cy="358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4" name="Google Shape;774;g2bff6d362b8_0_30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8100" y="2080311"/>
            <a:ext cx="2537983" cy="3483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bff6d362b8_0_916"/>
          <p:cNvSpPr txBox="1"/>
          <p:nvPr>
            <p:ph type="title"/>
          </p:nvPr>
        </p:nvSpPr>
        <p:spPr>
          <a:xfrm>
            <a:off x="3213600" y="765350"/>
            <a:ext cx="6069600" cy="4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5100"/>
              <a:t>ResNet50</a:t>
            </a:r>
            <a:endParaRPr sz="5100"/>
          </a:p>
        </p:txBody>
      </p:sp>
      <p:grpSp>
        <p:nvGrpSpPr>
          <p:cNvPr id="476" name="Google Shape;476;g2bff6d362b8_0_916"/>
          <p:cNvGrpSpPr/>
          <p:nvPr/>
        </p:nvGrpSpPr>
        <p:grpSpPr>
          <a:xfrm flipH="1">
            <a:off x="8141316" y="2436345"/>
            <a:ext cx="3719767" cy="4650385"/>
            <a:chOff x="546969" y="3700998"/>
            <a:chExt cx="2551105" cy="3385545"/>
          </a:xfrm>
        </p:grpSpPr>
        <p:sp>
          <p:nvSpPr>
            <p:cNvPr id="477" name="Google Shape;477;g2bff6d362b8_0_916"/>
            <p:cNvSpPr/>
            <p:nvPr/>
          </p:nvSpPr>
          <p:spPr>
            <a:xfrm flipH="1">
              <a:off x="569461" y="4291542"/>
              <a:ext cx="1131600" cy="113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g2bff6d362b8_0_916"/>
            <p:cNvSpPr/>
            <p:nvPr/>
          </p:nvSpPr>
          <p:spPr>
            <a:xfrm flipH="1">
              <a:off x="886577" y="3700998"/>
              <a:ext cx="497400" cy="49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g2bff6d362b8_0_916"/>
            <p:cNvSpPr/>
            <p:nvPr/>
          </p:nvSpPr>
          <p:spPr>
            <a:xfrm flipH="1">
              <a:off x="1779903" y="5188810"/>
              <a:ext cx="1318171" cy="957706"/>
            </a:xfrm>
            <a:custGeom>
              <a:rect b="b" l="l" r="r" t="t"/>
              <a:pathLst>
                <a:path extrusionOk="0" h="1130037" w="1555364">
                  <a:moveTo>
                    <a:pt x="232" y="786699"/>
                  </a:moveTo>
                  <a:cubicBezTo>
                    <a:pt x="-7828" y="760106"/>
                    <a:pt x="196976" y="649768"/>
                    <a:pt x="230827" y="631728"/>
                  </a:cubicBezTo>
                  <a:cubicBezTo>
                    <a:pt x="364031" y="560729"/>
                    <a:pt x="492676" y="484081"/>
                    <a:pt x="626540" y="414653"/>
                  </a:cubicBezTo>
                  <a:cubicBezTo>
                    <a:pt x="721762" y="365276"/>
                    <a:pt x="823898" y="332043"/>
                    <a:pt x="919529" y="284151"/>
                  </a:cubicBezTo>
                  <a:cubicBezTo>
                    <a:pt x="1073853" y="206865"/>
                    <a:pt x="1232540" y="140409"/>
                    <a:pt x="1386350" y="62638"/>
                  </a:cubicBezTo>
                  <a:cubicBezTo>
                    <a:pt x="1404885" y="53275"/>
                    <a:pt x="1521938" y="-22087"/>
                    <a:pt x="1530425" y="6393"/>
                  </a:cubicBezTo>
                  <a:cubicBezTo>
                    <a:pt x="1555180" y="89374"/>
                    <a:pt x="1560562" y="203874"/>
                    <a:pt x="1550732" y="288799"/>
                  </a:cubicBezTo>
                  <a:cubicBezTo>
                    <a:pt x="1538816" y="391764"/>
                    <a:pt x="1535749" y="496978"/>
                    <a:pt x="1496906" y="595199"/>
                  </a:cubicBezTo>
                  <a:cubicBezTo>
                    <a:pt x="1398208" y="844783"/>
                    <a:pt x="1145672" y="1066011"/>
                    <a:pt x="893879" y="1114846"/>
                  </a:cubicBezTo>
                  <a:cubicBezTo>
                    <a:pt x="688196" y="1154726"/>
                    <a:pt x="446556" y="1115512"/>
                    <a:pt x="275215" y="1004012"/>
                  </a:cubicBezTo>
                  <a:cubicBezTo>
                    <a:pt x="213104" y="963589"/>
                    <a:pt x="6486" y="807341"/>
                    <a:pt x="232" y="7866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g2bff6d362b8_0_916"/>
            <p:cNvSpPr/>
            <p:nvPr/>
          </p:nvSpPr>
          <p:spPr>
            <a:xfrm flipH="1">
              <a:off x="1414384" y="5879259"/>
              <a:ext cx="1171981" cy="1005418"/>
            </a:xfrm>
            <a:custGeom>
              <a:rect b="b" l="l" r="r" t="t"/>
              <a:pathLst>
                <a:path extrusionOk="0" h="1186334" w="1382868">
                  <a:moveTo>
                    <a:pt x="467097" y="35491"/>
                  </a:moveTo>
                  <a:cubicBezTo>
                    <a:pt x="233382" y="101500"/>
                    <a:pt x="149619" y="254976"/>
                    <a:pt x="122654" y="298124"/>
                  </a:cubicBezTo>
                  <a:cubicBezTo>
                    <a:pt x="49968" y="414415"/>
                    <a:pt x="27566" y="565958"/>
                    <a:pt x="5667" y="697308"/>
                  </a:cubicBezTo>
                  <a:cubicBezTo>
                    <a:pt x="-1571" y="740732"/>
                    <a:pt x="1591" y="859604"/>
                    <a:pt x="1591" y="859604"/>
                  </a:cubicBezTo>
                  <a:cubicBezTo>
                    <a:pt x="-6744" y="934537"/>
                    <a:pt x="18793" y="1013823"/>
                    <a:pt x="51950" y="1080146"/>
                  </a:cubicBezTo>
                  <a:cubicBezTo>
                    <a:pt x="105613" y="1187483"/>
                    <a:pt x="267948" y="1213610"/>
                    <a:pt x="365646" y="1157784"/>
                  </a:cubicBezTo>
                  <a:cubicBezTo>
                    <a:pt x="456305" y="1105978"/>
                    <a:pt x="487594" y="1010585"/>
                    <a:pt x="542677" y="927956"/>
                  </a:cubicBezTo>
                  <a:cubicBezTo>
                    <a:pt x="590503" y="856213"/>
                    <a:pt x="655311" y="792177"/>
                    <a:pt x="710394" y="726073"/>
                  </a:cubicBezTo>
                  <a:cubicBezTo>
                    <a:pt x="820636" y="593780"/>
                    <a:pt x="1001011" y="545936"/>
                    <a:pt x="1132799" y="443428"/>
                  </a:cubicBezTo>
                  <a:cubicBezTo>
                    <a:pt x="1206599" y="386031"/>
                    <a:pt x="1360256" y="327995"/>
                    <a:pt x="1381268" y="222915"/>
                  </a:cubicBezTo>
                  <a:cubicBezTo>
                    <a:pt x="1405185" y="103338"/>
                    <a:pt x="1154411" y="43893"/>
                    <a:pt x="1073792" y="36558"/>
                  </a:cubicBezTo>
                  <a:cubicBezTo>
                    <a:pt x="792861" y="11021"/>
                    <a:pt x="700821" y="-30507"/>
                    <a:pt x="467097" y="354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1" name="Google Shape;481;g2bff6d362b8_0_916"/>
            <p:cNvGrpSpPr/>
            <p:nvPr/>
          </p:nvGrpSpPr>
          <p:grpSpPr>
            <a:xfrm flipH="1">
              <a:off x="546969" y="5582292"/>
              <a:ext cx="1177274" cy="1313588"/>
              <a:chOff x="6415621" y="443747"/>
              <a:chExt cx="1388458" cy="1549225"/>
            </a:xfrm>
          </p:grpSpPr>
          <p:sp>
            <p:nvSpPr>
              <p:cNvPr id="482" name="Google Shape;482;g2bff6d362b8_0_916"/>
              <p:cNvSpPr/>
              <p:nvPr/>
            </p:nvSpPr>
            <p:spPr>
              <a:xfrm>
                <a:off x="6415621" y="443747"/>
                <a:ext cx="1388458" cy="1539461"/>
              </a:xfrm>
              <a:custGeom>
                <a:rect b="b" l="l" r="r" t="t"/>
                <a:pathLst>
                  <a:path extrusionOk="0" h="1539461" w="1388458">
                    <a:moveTo>
                      <a:pt x="0" y="1534909"/>
                    </a:moveTo>
                    <a:lnTo>
                      <a:pt x="0" y="685193"/>
                    </a:lnTo>
                    <a:cubicBezTo>
                      <a:pt x="0" y="306773"/>
                      <a:pt x="310219" y="0"/>
                      <a:pt x="692896" y="0"/>
                    </a:cubicBezTo>
                    <a:lnTo>
                      <a:pt x="695563" y="0"/>
                    </a:lnTo>
                    <a:cubicBezTo>
                      <a:pt x="1078239" y="0"/>
                      <a:pt x="1388459" y="306773"/>
                      <a:pt x="1388459" y="685193"/>
                    </a:cubicBezTo>
                    <a:lnTo>
                      <a:pt x="1388459" y="153946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" name="Google Shape;483;g2bff6d362b8_0_916"/>
              <p:cNvSpPr/>
              <p:nvPr/>
            </p:nvSpPr>
            <p:spPr>
              <a:xfrm>
                <a:off x="6462903" y="500981"/>
                <a:ext cx="1293894" cy="1484418"/>
              </a:xfrm>
              <a:custGeom>
                <a:rect b="b" l="l" r="r" t="t"/>
                <a:pathLst>
                  <a:path extrusionOk="0" h="1484418" w="1293894">
                    <a:moveTo>
                      <a:pt x="0" y="1484419"/>
                    </a:moveTo>
                    <a:lnTo>
                      <a:pt x="0" y="658401"/>
                    </a:lnTo>
                    <a:cubicBezTo>
                      <a:pt x="0" y="294776"/>
                      <a:pt x="289093" y="0"/>
                      <a:pt x="645709" y="0"/>
                    </a:cubicBezTo>
                    <a:lnTo>
                      <a:pt x="648195" y="0"/>
                    </a:lnTo>
                    <a:cubicBezTo>
                      <a:pt x="1004801" y="0"/>
                      <a:pt x="1293895" y="294776"/>
                      <a:pt x="1293895" y="658401"/>
                    </a:cubicBezTo>
                    <a:lnTo>
                      <a:pt x="1293895" y="148220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" name="Google Shape;484;g2bff6d362b8_0_916"/>
              <p:cNvSpPr/>
              <p:nvPr/>
            </p:nvSpPr>
            <p:spPr>
              <a:xfrm>
                <a:off x="6512994" y="560471"/>
                <a:ext cx="1193711" cy="1425319"/>
              </a:xfrm>
              <a:custGeom>
                <a:rect b="b" l="l" r="r" t="t"/>
                <a:pathLst>
                  <a:path extrusionOk="0" h="1425319" w="1193711">
                    <a:moveTo>
                      <a:pt x="0" y="1425319"/>
                    </a:moveTo>
                    <a:lnTo>
                      <a:pt x="0" y="630553"/>
                    </a:lnTo>
                    <a:cubicBezTo>
                      <a:pt x="0" y="282308"/>
                      <a:pt x="266710" y="0"/>
                      <a:pt x="595713" y="0"/>
                    </a:cubicBezTo>
                    <a:lnTo>
                      <a:pt x="598008" y="0"/>
                    </a:lnTo>
                    <a:cubicBezTo>
                      <a:pt x="927002" y="0"/>
                      <a:pt x="1193712" y="282308"/>
                      <a:pt x="1193712" y="630553"/>
                    </a:cubicBezTo>
                    <a:lnTo>
                      <a:pt x="1193712" y="1422843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5" name="Google Shape;485;g2bff6d362b8_0_916"/>
              <p:cNvSpPr/>
              <p:nvPr/>
            </p:nvSpPr>
            <p:spPr>
              <a:xfrm>
                <a:off x="6568315" y="612656"/>
                <a:ext cx="1083068" cy="1375325"/>
              </a:xfrm>
              <a:custGeom>
                <a:rect b="b" l="l" r="r" t="t"/>
                <a:pathLst>
                  <a:path extrusionOk="0" h="1375325" w="1083068">
                    <a:moveTo>
                      <a:pt x="0" y="1375325"/>
                    </a:moveTo>
                    <a:lnTo>
                      <a:pt x="0" y="606124"/>
                    </a:lnTo>
                    <a:cubicBezTo>
                      <a:pt x="0" y="271370"/>
                      <a:pt x="241983" y="0"/>
                      <a:pt x="540496" y="0"/>
                    </a:cubicBezTo>
                    <a:lnTo>
                      <a:pt x="542573" y="0"/>
                    </a:lnTo>
                    <a:cubicBezTo>
                      <a:pt x="841086" y="0"/>
                      <a:pt x="1083069" y="271370"/>
                      <a:pt x="1083069" y="606124"/>
                    </a:cubicBezTo>
                    <a:lnTo>
                      <a:pt x="1083069" y="136561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6" name="Google Shape;486;g2bff6d362b8_0_916"/>
              <p:cNvSpPr/>
              <p:nvPr/>
            </p:nvSpPr>
            <p:spPr>
              <a:xfrm>
                <a:off x="6619455" y="667972"/>
                <a:ext cx="980789" cy="1325000"/>
              </a:xfrm>
              <a:custGeom>
                <a:rect b="b" l="l" r="r" t="t"/>
                <a:pathLst>
                  <a:path extrusionOk="0" h="1325000" w="980789">
                    <a:moveTo>
                      <a:pt x="0" y="1325001"/>
                    </a:moveTo>
                    <a:lnTo>
                      <a:pt x="0" y="580232"/>
                    </a:lnTo>
                    <a:cubicBezTo>
                      <a:pt x="0" y="259776"/>
                      <a:pt x="219132" y="0"/>
                      <a:pt x="489452" y="0"/>
                    </a:cubicBezTo>
                    <a:lnTo>
                      <a:pt x="491337" y="0"/>
                    </a:lnTo>
                    <a:cubicBezTo>
                      <a:pt x="761657" y="0"/>
                      <a:pt x="980790" y="259776"/>
                      <a:pt x="980790" y="580232"/>
                    </a:cubicBezTo>
                    <a:lnTo>
                      <a:pt x="980790" y="131255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7" name="Google Shape;487;g2bff6d362b8_0_916"/>
              <p:cNvSpPr/>
              <p:nvPr/>
            </p:nvSpPr>
            <p:spPr>
              <a:xfrm>
                <a:off x="6673729" y="722243"/>
                <a:ext cx="872242" cy="1265728"/>
              </a:xfrm>
              <a:custGeom>
                <a:rect b="b" l="l" r="r" t="t"/>
                <a:pathLst>
                  <a:path extrusionOk="0" h="1265728" w="872242">
                    <a:moveTo>
                      <a:pt x="0" y="1265729"/>
                    </a:moveTo>
                    <a:lnTo>
                      <a:pt x="0" y="554821"/>
                    </a:lnTo>
                    <a:cubicBezTo>
                      <a:pt x="0" y="248401"/>
                      <a:pt x="194882" y="0"/>
                      <a:pt x="435283" y="0"/>
                    </a:cubicBezTo>
                    <a:lnTo>
                      <a:pt x="436959" y="0"/>
                    </a:lnTo>
                    <a:cubicBezTo>
                      <a:pt x="677361" y="0"/>
                      <a:pt x="872243" y="248401"/>
                      <a:pt x="872243" y="554821"/>
                    </a:cubicBezTo>
                    <a:lnTo>
                      <a:pt x="872243" y="125947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8" name="Google Shape;488;g2bff6d362b8_0_916"/>
              <p:cNvSpPr/>
              <p:nvPr/>
            </p:nvSpPr>
            <p:spPr>
              <a:xfrm>
                <a:off x="6732203" y="784864"/>
                <a:ext cx="755294" cy="1202497"/>
              </a:xfrm>
              <a:custGeom>
                <a:rect b="b" l="l" r="r" t="t"/>
                <a:pathLst>
                  <a:path extrusionOk="0" h="1202497" w="755294">
                    <a:moveTo>
                      <a:pt x="0" y="1202498"/>
                    </a:moveTo>
                    <a:lnTo>
                      <a:pt x="0" y="525509"/>
                    </a:lnTo>
                    <a:cubicBezTo>
                      <a:pt x="0" y="235282"/>
                      <a:pt x="168754" y="0"/>
                      <a:pt x="376923" y="0"/>
                    </a:cubicBezTo>
                    <a:lnTo>
                      <a:pt x="378371" y="0"/>
                    </a:lnTo>
                    <a:cubicBezTo>
                      <a:pt x="586540" y="0"/>
                      <a:pt x="755294" y="235282"/>
                      <a:pt x="755294" y="525509"/>
                    </a:cubicBezTo>
                    <a:lnTo>
                      <a:pt x="755294" y="119641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9" name="Google Shape;489;g2bff6d362b8_0_916"/>
              <p:cNvSpPr/>
              <p:nvPr/>
            </p:nvSpPr>
            <p:spPr>
              <a:xfrm>
                <a:off x="6779171" y="840181"/>
                <a:ext cx="666583" cy="1144400"/>
              </a:xfrm>
              <a:custGeom>
                <a:rect b="b" l="l" r="r" t="t"/>
                <a:pathLst>
                  <a:path extrusionOk="0" h="1144400" w="666583">
                    <a:moveTo>
                      <a:pt x="0" y="1144400"/>
                    </a:moveTo>
                    <a:lnTo>
                      <a:pt x="0" y="499605"/>
                    </a:lnTo>
                    <a:cubicBezTo>
                      <a:pt x="0" y="223685"/>
                      <a:pt x="147771" y="0"/>
                      <a:pt x="330041" y="0"/>
                    </a:cubicBezTo>
                    <a:lnTo>
                      <a:pt x="331318" y="0"/>
                    </a:lnTo>
                    <a:cubicBezTo>
                      <a:pt x="513598" y="0"/>
                      <a:pt x="648910" y="186861"/>
                      <a:pt x="661359" y="499605"/>
                    </a:cubicBezTo>
                    <a:cubicBezTo>
                      <a:pt x="673113" y="794785"/>
                      <a:pt x="661359" y="1134618"/>
                      <a:pt x="661359" y="113461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0" name="Google Shape;490;g2bff6d362b8_0_916"/>
              <p:cNvSpPr/>
              <p:nvPr/>
            </p:nvSpPr>
            <p:spPr>
              <a:xfrm>
                <a:off x="6826131" y="904889"/>
                <a:ext cx="570102" cy="1080568"/>
              </a:xfrm>
              <a:custGeom>
                <a:rect b="b" l="l" r="r" t="t"/>
                <a:pathLst>
                  <a:path extrusionOk="0" h="1080568" w="570102">
                    <a:moveTo>
                      <a:pt x="8" y="1080568"/>
                    </a:moveTo>
                    <a:cubicBezTo>
                      <a:pt x="8" y="1080568"/>
                      <a:pt x="1208" y="748574"/>
                      <a:pt x="8" y="469321"/>
                    </a:cubicBezTo>
                    <a:cubicBezTo>
                      <a:pt x="-1240" y="181037"/>
                      <a:pt x="141321" y="0"/>
                      <a:pt x="283176" y="0"/>
                    </a:cubicBezTo>
                    <a:cubicBezTo>
                      <a:pt x="425032" y="0"/>
                      <a:pt x="560802" y="161873"/>
                      <a:pt x="567431" y="469321"/>
                    </a:cubicBezTo>
                    <a:cubicBezTo>
                      <a:pt x="573441" y="747717"/>
                      <a:pt x="567431" y="1076968"/>
                      <a:pt x="567431" y="107696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1" name="Google Shape;491;g2bff6d362b8_0_916"/>
              <p:cNvSpPr/>
              <p:nvPr/>
            </p:nvSpPr>
            <p:spPr>
              <a:xfrm>
                <a:off x="6881393" y="973667"/>
                <a:ext cx="456517" cy="1015038"/>
              </a:xfrm>
              <a:custGeom>
                <a:rect b="b" l="l" r="r" t="t"/>
                <a:pathLst>
                  <a:path extrusionOk="0" h="1015038" w="456517">
                    <a:moveTo>
                      <a:pt x="1105" y="1015038"/>
                    </a:moveTo>
                    <a:cubicBezTo>
                      <a:pt x="1105" y="1015038"/>
                      <a:pt x="-1381" y="697161"/>
                      <a:pt x="1105" y="437176"/>
                    </a:cubicBezTo>
                    <a:cubicBezTo>
                      <a:pt x="3819" y="153007"/>
                      <a:pt x="79810" y="-4594"/>
                      <a:pt x="228019" y="102"/>
                    </a:cubicBezTo>
                    <a:cubicBezTo>
                      <a:pt x="381448" y="4969"/>
                      <a:pt x="458991" y="144006"/>
                      <a:pt x="456457" y="455921"/>
                    </a:cubicBezTo>
                    <a:lnTo>
                      <a:pt x="455819" y="1008485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2" name="Google Shape;492;g2bff6d362b8_0_916"/>
              <p:cNvSpPr/>
              <p:nvPr/>
            </p:nvSpPr>
            <p:spPr>
              <a:xfrm>
                <a:off x="6936771" y="1043623"/>
                <a:ext cx="346166" cy="942672"/>
              </a:xfrm>
              <a:custGeom>
                <a:rect b="b" l="l" r="r" t="t"/>
                <a:pathLst>
                  <a:path extrusionOk="0" h="942672" w="346166">
                    <a:moveTo>
                      <a:pt x="0" y="942672"/>
                    </a:moveTo>
                    <a:lnTo>
                      <a:pt x="0" y="404415"/>
                    </a:lnTo>
                    <a:cubicBezTo>
                      <a:pt x="0" y="181101"/>
                      <a:pt x="39233" y="3984"/>
                      <a:pt x="172745" y="78"/>
                    </a:cubicBezTo>
                    <a:cubicBezTo>
                      <a:pt x="324945" y="-4370"/>
                      <a:pt x="346167" y="181101"/>
                      <a:pt x="346167" y="404415"/>
                    </a:cubicBezTo>
                    <a:lnTo>
                      <a:pt x="346167" y="934386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93" name="Google Shape;493;g2bff6d362b8_0_916"/>
            <p:cNvGrpSpPr/>
            <p:nvPr/>
          </p:nvGrpSpPr>
          <p:grpSpPr>
            <a:xfrm flipH="1">
              <a:off x="1609816" y="5125741"/>
              <a:ext cx="1420993" cy="1960803"/>
              <a:chOff x="259396" y="3664530"/>
              <a:chExt cx="1812954" cy="2501662"/>
            </a:xfrm>
          </p:grpSpPr>
          <p:sp>
            <p:nvSpPr>
              <p:cNvPr id="494" name="Google Shape;494;g2bff6d362b8_0_916"/>
              <p:cNvSpPr/>
              <p:nvPr/>
            </p:nvSpPr>
            <p:spPr>
              <a:xfrm>
                <a:off x="1060156" y="4349599"/>
                <a:ext cx="684212" cy="1597125"/>
              </a:xfrm>
              <a:custGeom>
                <a:rect b="b" l="l" r="r" t="t"/>
                <a:pathLst>
                  <a:path extrusionOk="0" h="1597125" w="684212">
                    <a:moveTo>
                      <a:pt x="676362" y="405"/>
                    </a:moveTo>
                    <a:cubicBezTo>
                      <a:pt x="673780" y="-310"/>
                      <a:pt x="671142" y="-119"/>
                      <a:pt x="668618" y="1300"/>
                    </a:cubicBezTo>
                    <a:cubicBezTo>
                      <a:pt x="649539" y="12054"/>
                      <a:pt x="634233" y="28647"/>
                      <a:pt x="613259" y="57860"/>
                    </a:cubicBezTo>
                    <a:cubicBezTo>
                      <a:pt x="610601" y="61556"/>
                      <a:pt x="601533" y="74567"/>
                      <a:pt x="599857" y="76910"/>
                    </a:cubicBezTo>
                    <a:cubicBezTo>
                      <a:pt x="594866" y="83882"/>
                      <a:pt x="591037" y="89007"/>
                      <a:pt x="587360" y="93579"/>
                    </a:cubicBezTo>
                    <a:cubicBezTo>
                      <a:pt x="523019" y="173589"/>
                      <a:pt x="479899" y="245312"/>
                      <a:pt x="401327" y="393911"/>
                    </a:cubicBezTo>
                    <a:cubicBezTo>
                      <a:pt x="390640" y="414104"/>
                      <a:pt x="381506" y="430440"/>
                      <a:pt x="361141" y="465939"/>
                    </a:cubicBezTo>
                    <a:cubicBezTo>
                      <a:pt x="360741" y="466635"/>
                      <a:pt x="333100" y="514993"/>
                      <a:pt x="323041" y="533805"/>
                    </a:cubicBezTo>
                    <a:cubicBezTo>
                      <a:pt x="304734" y="568047"/>
                      <a:pt x="292876" y="599632"/>
                      <a:pt x="271244" y="664774"/>
                    </a:cubicBezTo>
                    <a:cubicBezTo>
                      <a:pt x="270359" y="667450"/>
                      <a:pt x="270349" y="667460"/>
                      <a:pt x="269463" y="670136"/>
                    </a:cubicBezTo>
                    <a:cubicBezTo>
                      <a:pt x="252918" y="720000"/>
                      <a:pt x="244603" y="742602"/>
                      <a:pt x="233144" y="768663"/>
                    </a:cubicBezTo>
                    <a:cubicBezTo>
                      <a:pt x="137275" y="986709"/>
                      <a:pt x="72038" y="1169218"/>
                      <a:pt x="28062" y="1355041"/>
                    </a:cubicBezTo>
                    <a:cubicBezTo>
                      <a:pt x="19327" y="1391941"/>
                      <a:pt x="14822" y="1427679"/>
                      <a:pt x="9907" y="1484819"/>
                    </a:cubicBezTo>
                    <a:cubicBezTo>
                      <a:pt x="9450" y="1490086"/>
                      <a:pt x="8935" y="1494173"/>
                      <a:pt x="8116" y="1503869"/>
                    </a:cubicBezTo>
                    <a:cubicBezTo>
                      <a:pt x="4706" y="1544684"/>
                      <a:pt x="3020" y="1562715"/>
                      <a:pt x="87" y="1585127"/>
                    </a:cubicBezTo>
                    <a:cubicBezTo>
                      <a:pt x="-666" y="1590861"/>
                      <a:pt x="3573" y="1596281"/>
                      <a:pt x="9307" y="1597033"/>
                    </a:cubicBezTo>
                    <a:cubicBezTo>
                      <a:pt x="15050" y="1597786"/>
                      <a:pt x="20165" y="1593842"/>
                      <a:pt x="20918" y="1588108"/>
                    </a:cubicBezTo>
                    <a:cubicBezTo>
                      <a:pt x="23918" y="1565257"/>
                      <a:pt x="25814" y="1546503"/>
                      <a:pt x="29252" y="1505355"/>
                    </a:cubicBezTo>
                    <a:cubicBezTo>
                      <a:pt x="30062" y="1495677"/>
                      <a:pt x="30290" y="1491849"/>
                      <a:pt x="30738" y="1486610"/>
                    </a:cubicBezTo>
                    <a:cubicBezTo>
                      <a:pt x="35577" y="1430412"/>
                      <a:pt x="40168" y="1395465"/>
                      <a:pt x="48597" y="1359804"/>
                    </a:cubicBezTo>
                    <a:cubicBezTo>
                      <a:pt x="92250" y="1175371"/>
                      <a:pt x="157097" y="993967"/>
                      <a:pt x="252499" y="776997"/>
                    </a:cubicBezTo>
                    <a:cubicBezTo>
                      <a:pt x="264301" y="750137"/>
                      <a:pt x="272359" y="727172"/>
                      <a:pt x="289104" y="676680"/>
                    </a:cubicBezTo>
                    <a:cubicBezTo>
                      <a:pt x="289990" y="674013"/>
                      <a:pt x="290009" y="673994"/>
                      <a:pt x="290894" y="671327"/>
                    </a:cubicBezTo>
                    <a:cubicBezTo>
                      <a:pt x="312145" y="607300"/>
                      <a:pt x="323937" y="576477"/>
                      <a:pt x="341491" y="543635"/>
                    </a:cubicBezTo>
                    <a:cubicBezTo>
                      <a:pt x="351426" y="525061"/>
                      <a:pt x="359932" y="509764"/>
                      <a:pt x="378401" y="477550"/>
                    </a:cubicBezTo>
                    <a:cubicBezTo>
                      <a:pt x="378801" y="476855"/>
                      <a:pt x="408947" y="424210"/>
                      <a:pt x="419777" y="403732"/>
                    </a:cubicBezTo>
                    <a:cubicBezTo>
                      <a:pt x="497758" y="256256"/>
                      <a:pt x="540469" y="185342"/>
                      <a:pt x="603734" y="106676"/>
                    </a:cubicBezTo>
                    <a:cubicBezTo>
                      <a:pt x="607696" y="101742"/>
                      <a:pt x="611630" y="96379"/>
                      <a:pt x="616830" y="89111"/>
                    </a:cubicBezTo>
                    <a:cubicBezTo>
                      <a:pt x="618545" y="86711"/>
                      <a:pt x="627622" y="73976"/>
                      <a:pt x="630223" y="70357"/>
                    </a:cubicBezTo>
                    <a:cubicBezTo>
                      <a:pt x="649511" y="43506"/>
                      <a:pt x="663112" y="28265"/>
                      <a:pt x="678743" y="19455"/>
                    </a:cubicBezTo>
                    <a:cubicBezTo>
                      <a:pt x="683782" y="16616"/>
                      <a:pt x="685744" y="10206"/>
                      <a:pt x="682905" y="5167"/>
                    </a:cubicBezTo>
                    <a:cubicBezTo>
                      <a:pt x="681486" y="2653"/>
                      <a:pt x="678943" y="1129"/>
                      <a:pt x="676362" y="40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5" name="Google Shape;495;g2bff6d362b8_0_916"/>
              <p:cNvSpPr/>
              <p:nvPr/>
            </p:nvSpPr>
            <p:spPr>
              <a:xfrm>
                <a:off x="1316492" y="4740748"/>
                <a:ext cx="499154" cy="365381"/>
              </a:xfrm>
              <a:custGeom>
                <a:rect b="b" l="l" r="r" t="t"/>
                <a:pathLst>
                  <a:path extrusionOk="0" h="365381" w="499154">
                    <a:moveTo>
                      <a:pt x="5412" y="353378"/>
                    </a:moveTo>
                    <a:cubicBezTo>
                      <a:pt x="32558" y="202568"/>
                      <a:pt x="209390" y="160696"/>
                      <a:pt x="326624" y="108385"/>
                    </a:cubicBezTo>
                    <a:cubicBezTo>
                      <a:pt x="362504" y="92374"/>
                      <a:pt x="414949" y="65732"/>
                      <a:pt x="443295" y="38690"/>
                    </a:cubicBezTo>
                    <a:cubicBezTo>
                      <a:pt x="453020" y="29413"/>
                      <a:pt x="468136" y="20117"/>
                      <a:pt x="479671" y="13097"/>
                    </a:cubicBezTo>
                    <a:cubicBezTo>
                      <a:pt x="485958" y="9277"/>
                      <a:pt x="502846" y="-4439"/>
                      <a:pt x="498426" y="1448"/>
                    </a:cubicBezTo>
                    <a:cubicBezTo>
                      <a:pt x="480138" y="25813"/>
                      <a:pt x="449210" y="42177"/>
                      <a:pt x="428189" y="64532"/>
                    </a:cubicBezTo>
                    <a:cubicBezTo>
                      <a:pt x="393213" y="101717"/>
                      <a:pt x="358647" y="152781"/>
                      <a:pt x="314698" y="179508"/>
                    </a:cubicBezTo>
                    <a:cubicBezTo>
                      <a:pt x="267597" y="208140"/>
                      <a:pt x="213886" y="222237"/>
                      <a:pt x="166242" y="249641"/>
                    </a:cubicBezTo>
                    <a:cubicBezTo>
                      <a:pt x="127161" y="272110"/>
                      <a:pt x="91175" y="299494"/>
                      <a:pt x="52542" y="322993"/>
                    </a:cubicBezTo>
                    <a:cubicBezTo>
                      <a:pt x="38673" y="331423"/>
                      <a:pt x="27243" y="338976"/>
                      <a:pt x="15480" y="349501"/>
                    </a:cubicBezTo>
                    <a:cubicBezTo>
                      <a:pt x="10289" y="354130"/>
                      <a:pt x="-2322" y="370303"/>
                      <a:pt x="373" y="363903"/>
                    </a:cubicBezTo>
                    <a:cubicBezTo>
                      <a:pt x="3107" y="357426"/>
                      <a:pt x="4983" y="355749"/>
                      <a:pt x="5412" y="3533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6" name="Google Shape;496;g2bff6d362b8_0_916"/>
              <p:cNvSpPr/>
              <p:nvPr/>
            </p:nvSpPr>
            <p:spPr>
              <a:xfrm>
                <a:off x="1426327" y="4286272"/>
                <a:ext cx="579329" cy="543086"/>
              </a:xfrm>
              <a:custGeom>
                <a:rect b="b" l="l" r="r" t="t"/>
                <a:pathLst>
                  <a:path extrusionOk="0" h="543086" w="579329">
                    <a:moveTo>
                      <a:pt x="0" y="543087"/>
                    </a:moveTo>
                    <a:cubicBezTo>
                      <a:pt x="3705" y="522770"/>
                      <a:pt x="34147" y="496243"/>
                      <a:pt x="44625" y="477926"/>
                    </a:cubicBezTo>
                    <a:cubicBezTo>
                      <a:pt x="63741" y="444522"/>
                      <a:pt x="76610" y="396002"/>
                      <a:pt x="105061" y="368875"/>
                    </a:cubicBezTo>
                    <a:cubicBezTo>
                      <a:pt x="192700" y="285302"/>
                      <a:pt x="294694" y="225628"/>
                      <a:pt x="397897" y="159773"/>
                    </a:cubicBezTo>
                    <a:cubicBezTo>
                      <a:pt x="440884" y="132331"/>
                      <a:pt x="481384" y="89059"/>
                      <a:pt x="519389" y="55093"/>
                    </a:cubicBezTo>
                    <a:cubicBezTo>
                      <a:pt x="536305" y="39967"/>
                      <a:pt x="553564" y="27118"/>
                      <a:pt x="569490" y="11201"/>
                    </a:cubicBezTo>
                    <a:cubicBezTo>
                      <a:pt x="573005" y="7696"/>
                      <a:pt x="579329" y="0"/>
                      <a:pt x="579329" y="0"/>
                    </a:cubicBezTo>
                    <a:cubicBezTo>
                      <a:pt x="579329" y="0"/>
                      <a:pt x="575224" y="7382"/>
                      <a:pt x="572691" y="10754"/>
                    </a:cubicBezTo>
                    <a:cubicBezTo>
                      <a:pt x="561604" y="25518"/>
                      <a:pt x="552974" y="42729"/>
                      <a:pt x="541792" y="57617"/>
                    </a:cubicBezTo>
                    <a:cubicBezTo>
                      <a:pt x="516388" y="91459"/>
                      <a:pt x="492776" y="132874"/>
                      <a:pt x="462839" y="162773"/>
                    </a:cubicBezTo>
                    <a:cubicBezTo>
                      <a:pt x="380276" y="245259"/>
                      <a:pt x="270853" y="287579"/>
                      <a:pt x="192414" y="374409"/>
                    </a:cubicBezTo>
                    <a:cubicBezTo>
                      <a:pt x="149447" y="421977"/>
                      <a:pt x="115814" y="467935"/>
                      <a:pt x="64284" y="506987"/>
                    </a:cubicBezTo>
                    <a:cubicBezTo>
                      <a:pt x="59979" y="510245"/>
                      <a:pt x="19383" y="537420"/>
                      <a:pt x="15554" y="531886"/>
                    </a:cubicBezTo>
                    <a:cubicBezTo>
                      <a:pt x="11611" y="526180"/>
                      <a:pt x="36881" y="493957"/>
                      <a:pt x="39824" y="490042"/>
                    </a:cubicBezTo>
                    <a:cubicBezTo>
                      <a:pt x="68294" y="452123"/>
                      <a:pt x="80543" y="407241"/>
                      <a:pt x="108490" y="37001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7" name="Google Shape;497;g2bff6d362b8_0_916"/>
              <p:cNvSpPr/>
              <p:nvPr/>
            </p:nvSpPr>
            <p:spPr>
              <a:xfrm>
                <a:off x="1645711" y="4008904"/>
                <a:ext cx="426639" cy="441396"/>
              </a:xfrm>
              <a:custGeom>
                <a:rect b="b" l="l" r="r" t="t"/>
                <a:pathLst>
                  <a:path extrusionOk="0" h="441396" w="426639">
                    <a:moveTo>
                      <a:pt x="1044" y="441160"/>
                    </a:moveTo>
                    <a:cubicBezTo>
                      <a:pt x="-2938" y="443151"/>
                      <a:pt x="5625" y="432006"/>
                      <a:pt x="7454" y="428816"/>
                    </a:cubicBezTo>
                    <a:cubicBezTo>
                      <a:pt x="14198" y="417024"/>
                      <a:pt x="20503" y="405717"/>
                      <a:pt x="28742" y="394754"/>
                    </a:cubicBezTo>
                    <a:cubicBezTo>
                      <a:pt x="49250" y="367437"/>
                      <a:pt x="69366" y="332765"/>
                      <a:pt x="84130" y="301933"/>
                    </a:cubicBezTo>
                    <a:cubicBezTo>
                      <a:pt x="131374" y="203283"/>
                      <a:pt x="217147" y="136903"/>
                      <a:pt x="302424" y="74038"/>
                    </a:cubicBezTo>
                    <a:cubicBezTo>
                      <a:pt x="328961" y="54464"/>
                      <a:pt x="358917" y="39481"/>
                      <a:pt x="387521" y="23536"/>
                    </a:cubicBezTo>
                    <a:cubicBezTo>
                      <a:pt x="400817" y="16126"/>
                      <a:pt x="426640" y="0"/>
                      <a:pt x="426640" y="0"/>
                    </a:cubicBezTo>
                    <a:cubicBezTo>
                      <a:pt x="426640" y="0"/>
                      <a:pt x="420277" y="4667"/>
                      <a:pt x="417943" y="7772"/>
                    </a:cubicBezTo>
                    <a:cubicBezTo>
                      <a:pt x="407790" y="21298"/>
                      <a:pt x="394702" y="33014"/>
                      <a:pt x="384311" y="46863"/>
                    </a:cubicBezTo>
                    <a:cubicBezTo>
                      <a:pt x="357898" y="82039"/>
                      <a:pt x="327847" y="114443"/>
                      <a:pt x="301700" y="149276"/>
                    </a:cubicBezTo>
                    <a:cubicBezTo>
                      <a:pt x="264058" y="199406"/>
                      <a:pt x="227139" y="251870"/>
                      <a:pt x="182933" y="296037"/>
                    </a:cubicBezTo>
                    <a:cubicBezTo>
                      <a:pt x="156035" y="322897"/>
                      <a:pt x="126317" y="334737"/>
                      <a:pt x="98656" y="361121"/>
                    </a:cubicBezTo>
                    <a:cubicBezTo>
                      <a:pt x="80101" y="378809"/>
                      <a:pt x="43182" y="401831"/>
                      <a:pt x="20722" y="4130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498;g2bff6d362b8_0_916"/>
              <p:cNvSpPr/>
              <p:nvPr/>
            </p:nvSpPr>
            <p:spPr>
              <a:xfrm>
                <a:off x="1388329" y="4191271"/>
                <a:ext cx="110033" cy="635808"/>
              </a:xfrm>
              <a:custGeom>
                <a:rect b="b" l="l" r="r" t="t"/>
                <a:pathLst>
                  <a:path extrusionOk="0" h="635808" w="110033">
                    <a:moveTo>
                      <a:pt x="38769" y="633231"/>
                    </a:moveTo>
                    <a:cubicBezTo>
                      <a:pt x="16729" y="653500"/>
                      <a:pt x="-245" y="548134"/>
                      <a:pt x="3" y="530485"/>
                    </a:cubicBezTo>
                    <a:cubicBezTo>
                      <a:pt x="1908" y="397868"/>
                      <a:pt x="41713" y="266537"/>
                      <a:pt x="55390" y="134693"/>
                    </a:cubicBezTo>
                    <a:cubicBezTo>
                      <a:pt x="59515" y="94983"/>
                      <a:pt x="65458" y="36652"/>
                      <a:pt x="89852" y="4562"/>
                    </a:cubicBezTo>
                    <a:cubicBezTo>
                      <a:pt x="89985" y="4390"/>
                      <a:pt x="92100" y="-229"/>
                      <a:pt x="93319" y="9"/>
                    </a:cubicBezTo>
                    <a:cubicBezTo>
                      <a:pt x="95596" y="438"/>
                      <a:pt x="92195" y="51806"/>
                      <a:pt x="92005" y="53987"/>
                    </a:cubicBezTo>
                    <a:cubicBezTo>
                      <a:pt x="89319" y="83676"/>
                      <a:pt x="97129" y="117147"/>
                      <a:pt x="101653" y="146551"/>
                    </a:cubicBezTo>
                    <a:cubicBezTo>
                      <a:pt x="120875" y="271367"/>
                      <a:pt x="105273" y="397440"/>
                      <a:pt x="72735" y="518131"/>
                    </a:cubicBezTo>
                    <a:cubicBezTo>
                      <a:pt x="62763" y="555136"/>
                      <a:pt x="64696" y="609380"/>
                      <a:pt x="38769" y="6332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9" name="Google Shape;499;g2bff6d362b8_0_916"/>
              <p:cNvSpPr/>
              <p:nvPr/>
            </p:nvSpPr>
            <p:spPr>
              <a:xfrm>
                <a:off x="822665" y="4139149"/>
                <a:ext cx="450147" cy="2027043"/>
              </a:xfrm>
              <a:custGeom>
                <a:rect b="b" l="l" r="r" t="t"/>
                <a:pathLst>
                  <a:path extrusionOk="0" h="2027043" w="450147">
                    <a:moveTo>
                      <a:pt x="16427" y="0"/>
                    </a:moveTo>
                    <a:cubicBezTo>
                      <a:pt x="14436" y="562"/>
                      <a:pt x="12626" y="1191"/>
                      <a:pt x="10169" y="1791"/>
                    </a:cubicBezTo>
                    <a:cubicBezTo>
                      <a:pt x="9997" y="1943"/>
                      <a:pt x="9778" y="2238"/>
                      <a:pt x="9578" y="2381"/>
                    </a:cubicBezTo>
                    <a:cubicBezTo>
                      <a:pt x="8978" y="2838"/>
                      <a:pt x="8150" y="3048"/>
                      <a:pt x="7197" y="3572"/>
                    </a:cubicBezTo>
                    <a:cubicBezTo>
                      <a:pt x="5511" y="4515"/>
                      <a:pt x="3292" y="5829"/>
                      <a:pt x="949" y="6848"/>
                    </a:cubicBezTo>
                    <a:cubicBezTo>
                      <a:pt x="-3452" y="8763"/>
                      <a:pt x="8407" y="22393"/>
                      <a:pt x="17017" y="44653"/>
                    </a:cubicBezTo>
                    <a:cubicBezTo>
                      <a:pt x="19465" y="50968"/>
                      <a:pt x="28971" y="78591"/>
                      <a:pt x="31010" y="83048"/>
                    </a:cubicBezTo>
                    <a:cubicBezTo>
                      <a:pt x="50460" y="125625"/>
                      <a:pt x="65671" y="166049"/>
                      <a:pt x="89941" y="237830"/>
                    </a:cubicBezTo>
                    <a:cubicBezTo>
                      <a:pt x="91427" y="242221"/>
                      <a:pt x="116973" y="317992"/>
                      <a:pt x="125964" y="342309"/>
                    </a:cubicBezTo>
                    <a:cubicBezTo>
                      <a:pt x="243084" y="659254"/>
                      <a:pt x="304348" y="839448"/>
                      <a:pt x="359622" y="1044483"/>
                    </a:cubicBezTo>
                    <a:cubicBezTo>
                      <a:pt x="381015" y="1123845"/>
                      <a:pt x="394522" y="1208027"/>
                      <a:pt x="406647" y="1324280"/>
                    </a:cubicBezTo>
                    <a:cubicBezTo>
                      <a:pt x="409314" y="1349826"/>
                      <a:pt x="418953" y="1453325"/>
                      <a:pt x="420344" y="1467450"/>
                    </a:cubicBezTo>
                    <a:cubicBezTo>
                      <a:pt x="425964" y="1524524"/>
                      <a:pt x="428450" y="1582245"/>
                      <a:pt x="428974" y="1653483"/>
                    </a:cubicBezTo>
                    <a:cubicBezTo>
                      <a:pt x="429183" y="1680924"/>
                      <a:pt x="428516" y="1821732"/>
                      <a:pt x="428678" y="1848745"/>
                    </a:cubicBezTo>
                    <a:cubicBezTo>
                      <a:pt x="428945" y="1893579"/>
                      <a:pt x="426430" y="1930136"/>
                      <a:pt x="419449" y="1964531"/>
                    </a:cubicBezTo>
                    <a:cubicBezTo>
                      <a:pt x="418582" y="1968798"/>
                      <a:pt x="416429" y="1976514"/>
                      <a:pt x="413495" y="1986267"/>
                    </a:cubicBezTo>
                    <a:cubicBezTo>
                      <a:pt x="413019" y="1987839"/>
                      <a:pt x="404942" y="2013395"/>
                      <a:pt x="404866" y="2013652"/>
                    </a:cubicBezTo>
                    <a:cubicBezTo>
                      <a:pt x="404809" y="2013832"/>
                      <a:pt x="404723" y="2013804"/>
                      <a:pt x="404571" y="2014538"/>
                    </a:cubicBezTo>
                    <a:cubicBezTo>
                      <a:pt x="404504" y="2014918"/>
                      <a:pt x="404609" y="2015138"/>
                      <a:pt x="404571" y="2015433"/>
                    </a:cubicBezTo>
                    <a:lnTo>
                      <a:pt x="404571" y="2016328"/>
                    </a:lnTo>
                    <a:lnTo>
                      <a:pt x="404571" y="2018414"/>
                    </a:lnTo>
                    <a:lnTo>
                      <a:pt x="415877" y="2027044"/>
                    </a:lnTo>
                    <a:lnTo>
                      <a:pt x="423020" y="2023177"/>
                    </a:lnTo>
                    <a:lnTo>
                      <a:pt x="423916" y="2021986"/>
                    </a:lnTo>
                    <a:cubicBezTo>
                      <a:pt x="425402" y="2019415"/>
                      <a:pt x="425687" y="2016795"/>
                      <a:pt x="425106" y="2014242"/>
                    </a:cubicBezTo>
                    <a:lnTo>
                      <a:pt x="425402" y="2014538"/>
                    </a:lnTo>
                    <a:lnTo>
                      <a:pt x="425402" y="2016919"/>
                    </a:lnTo>
                    <a:cubicBezTo>
                      <a:pt x="425306" y="2018138"/>
                      <a:pt x="425440" y="2017909"/>
                      <a:pt x="425402" y="2018109"/>
                    </a:cubicBezTo>
                    <a:cubicBezTo>
                      <a:pt x="426183" y="2015642"/>
                      <a:pt x="433279" y="1993745"/>
                      <a:pt x="433736" y="1992220"/>
                    </a:cubicBezTo>
                    <a:cubicBezTo>
                      <a:pt x="436851" y="1981867"/>
                      <a:pt x="438956" y="1973789"/>
                      <a:pt x="439985" y="1968703"/>
                    </a:cubicBezTo>
                    <a:cubicBezTo>
                      <a:pt x="447300" y="1932699"/>
                      <a:pt x="450091" y="1894913"/>
                      <a:pt x="449814" y="1848745"/>
                    </a:cubicBezTo>
                    <a:cubicBezTo>
                      <a:pt x="449652" y="1821837"/>
                      <a:pt x="450310" y="1681048"/>
                      <a:pt x="450110" y="1653483"/>
                    </a:cubicBezTo>
                    <a:cubicBezTo>
                      <a:pt x="449576" y="1581665"/>
                      <a:pt x="447166" y="1523162"/>
                      <a:pt x="441480" y="1465364"/>
                    </a:cubicBezTo>
                    <a:cubicBezTo>
                      <a:pt x="440089" y="1451267"/>
                      <a:pt x="430164" y="1347531"/>
                      <a:pt x="427488" y="1321898"/>
                    </a:cubicBezTo>
                    <a:cubicBezTo>
                      <a:pt x="415258" y="1204627"/>
                      <a:pt x="401608" y="1119778"/>
                      <a:pt x="379863" y="1039120"/>
                    </a:cubicBezTo>
                    <a:cubicBezTo>
                      <a:pt x="324389" y="833314"/>
                      <a:pt x="262934" y="652377"/>
                      <a:pt x="145605" y="334870"/>
                    </a:cubicBezTo>
                    <a:cubicBezTo>
                      <a:pt x="136709" y="310801"/>
                      <a:pt x="129574" y="290122"/>
                      <a:pt x="115249" y="247650"/>
                    </a:cubicBezTo>
                    <a:cubicBezTo>
                      <a:pt x="111210" y="235677"/>
                      <a:pt x="111077" y="235677"/>
                      <a:pt x="109591" y="231286"/>
                    </a:cubicBezTo>
                    <a:cubicBezTo>
                      <a:pt x="85102" y="158858"/>
                      <a:pt x="69891" y="117824"/>
                      <a:pt x="50060" y="74419"/>
                    </a:cubicBezTo>
                    <a:cubicBezTo>
                      <a:pt x="48526" y="71056"/>
                      <a:pt x="39430" y="44358"/>
                      <a:pt x="36667" y="37214"/>
                    </a:cubicBezTo>
                    <a:cubicBezTo>
                      <a:pt x="30114" y="20279"/>
                      <a:pt x="23732" y="8163"/>
                      <a:pt x="164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0" name="Google Shape;500;g2bff6d362b8_0_916"/>
              <p:cNvSpPr/>
              <p:nvPr/>
            </p:nvSpPr>
            <p:spPr>
              <a:xfrm>
                <a:off x="502887" y="3664530"/>
                <a:ext cx="349749" cy="531038"/>
              </a:xfrm>
              <a:custGeom>
                <a:rect b="b" l="l" r="r" t="t"/>
                <a:pathLst>
                  <a:path extrusionOk="0" h="531038" w="349749">
                    <a:moveTo>
                      <a:pt x="345292" y="530350"/>
                    </a:moveTo>
                    <a:cubicBezTo>
                      <a:pt x="357512" y="530417"/>
                      <a:pt x="341148" y="396714"/>
                      <a:pt x="337272" y="377788"/>
                    </a:cubicBezTo>
                    <a:cubicBezTo>
                      <a:pt x="309325" y="241447"/>
                      <a:pt x="236278" y="146150"/>
                      <a:pt x="120654" y="69607"/>
                    </a:cubicBezTo>
                    <a:cubicBezTo>
                      <a:pt x="109272" y="62072"/>
                      <a:pt x="7597" y="-6260"/>
                      <a:pt x="328" y="465"/>
                    </a:cubicBezTo>
                    <a:cubicBezTo>
                      <a:pt x="-1144" y="1827"/>
                      <a:pt x="2720" y="3808"/>
                      <a:pt x="4392" y="4913"/>
                    </a:cubicBezTo>
                    <a:cubicBezTo>
                      <a:pt x="23179" y="17353"/>
                      <a:pt x="35828" y="32812"/>
                      <a:pt x="49179" y="51652"/>
                    </a:cubicBezTo>
                    <a:cubicBezTo>
                      <a:pt x="77773" y="92000"/>
                      <a:pt x="117721" y="134301"/>
                      <a:pt x="136247" y="180287"/>
                    </a:cubicBezTo>
                    <a:cubicBezTo>
                      <a:pt x="153287" y="222578"/>
                      <a:pt x="163126" y="276595"/>
                      <a:pt x="188015" y="314923"/>
                    </a:cubicBezTo>
                    <a:cubicBezTo>
                      <a:pt x="218362" y="361653"/>
                      <a:pt x="261034" y="397943"/>
                      <a:pt x="293142" y="443244"/>
                    </a:cubicBezTo>
                    <a:cubicBezTo>
                      <a:pt x="312859" y="471057"/>
                      <a:pt x="328795" y="499127"/>
                      <a:pt x="344825" y="528731"/>
                    </a:cubicBezTo>
                    <a:cubicBezTo>
                      <a:pt x="346978" y="532703"/>
                      <a:pt x="343273" y="530341"/>
                      <a:pt x="345292" y="5303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1" name="Google Shape;501;g2bff6d362b8_0_916"/>
              <p:cNvSpPr/>
              <p:nvPr/>
            </p:nvSpPr>
            <p:spPr>
              <a:xfrm>
                <a:off x="633113" y="4255535"/>
                <a:ext cx="309080" cy="161443"/>
              </a:xfrm>
              <a:custGeom>
                <a:rect b="b" l="l" r="r" t="t"/>
                <a:pathLst>
                  <a:path extrusionOk="0" h="161443" w="309080">
                    <a:moveTo>
                      <a:pt x="16069" y="0"/>
                    </a:moveTo>
                    <a:cubicBezTo>
                      <a:pt x="16507" y="1962"/>
                      <a:pt x="16183" y="3886"/>
                      <a:pt x="15173" y="5953"/>
                    </a:cubicBezTo>
                    <a:cubicBezTo>
                      <a:pt x="13592" y="9211"/>
                      <a:pt x="10839" y="12525"/>
                      <a:pt x="8334" y="13392"/>
                    </a:cubicBezTo>
                    <a:cubicBezTo>
                      <a:pt x="5258" y="14459"/>
                      <a:pt x="4096" y="12563"/>
                      <a:pt x="2972" y="10716"/>
                    </a:cubicBezTo>
                    <a:cubicBezTo>
                      <a:pt x="3229" y="12592"/>
                      <a:pt x="1505" y="13611"/>
                      <a:pt x="0" y="14583"/>
                    </a:cubicBezTo>
                    <a:cubicBezTo>
                      <a:pt x="1076" y="14926"/>
                      <a:pt x="2362" y="15412"/>
                      <a:pt x="3267" y="15773"/>
                    </a:cubicBezTo>
                    <a:cubicBezTo>
                      <a:pt x="4715" y="16345"/>
                      <a:pt x="5734" y="16840"/>
                      <a:pt x="6544" y="17269"/>
                    </a:cubicBezTo>
                    <a:cubicBezTo>
                      <a:pt x="10687" y="21641"/>
                      <a:pt x="17926" y="25270"/>
                      <a:pt x="29166" y="29766"/>
                    </a:cubicBezTo>
                    <a:cubicBezTo>
                      <a:pt x="34271" y="31813"/>
                      <a:pt x="39919" y="33976"/>
                      <a:pt x="46730" y="36319"/>
                    </a:cubicBezTo>
                    <a:cubicBezTo>
                      <a:pt x="51235" y="37862"/>
                      <a:pt x="76010" y="45901"/>
                      <a:pt x="79772" y="47330"/>
                    </a:cubicBezTo>
                    <a:cubicBezTo>
                      <a:pt x="154115" y="75600"/>
                      <a:pt x="283969" y="138389"/>
                      <a:pt x="288427" y="153886"/>
                    </a:cubicBezTo>
                    <a:cubicBezTo>
                      <a:pt x="290027" y="159448"/>
                      <a:pt x="295961" y="162630"/>
                      <a:pt x="301523" y="161030"/>
                    </a:cubicBezTo>
                    <a:cubicBezTo>
                      <a:pt x="307086" y="159439"/>
                      <a:pt x="310267" y="153791"/>
                      <a:pt x="308667" y="148237"/>
                    </a:cubicBezTo>
                    <a:cubicBezTo>
                      <a:pt x="301180" y="122215"/>
                      <a:pt x="175155" y="61131"/>
                      <a:pt x="87211" y="27680"/>
                    </a:cubicBezTo>
                    <a:cubicBezTo>
                      <a:pt x="82915" y="26051"/>
                      <a:pt x="57664" y="17783"/>
                      <a:pt x="53578" y="16373"/>
                    </a:cubicBezTo>
                    <a:cubicBezTo>
                      <a:pt x="47063" y="14135"/>
                      <a:pt x="41653" y="12316"/>
                      <a:pt x="36909" y="10420"/>
                    </a:cubicBezTo>
                    <a:cubicBezTo>
                      <a:pt x="28499" y="7058"/>
                      <a:pt x="22927" y="3981"/>
                      <a:pt x="21727" y="2677"/>
                    </a:cubicBezTo>
                    <a:cubicBezTo>
                      <a:pt x="20841" y="1714"/>
                      <a:pt x="17507" y="895"/>
                      <a:pt x="160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g2bff6d362b8_0_916"/>
              <p:cNvSpPr/>
              <p:nvPr/>
            </p:nvSpPr>
            <p:spPr>
              <a:xfrm>
                <a:off x="287063" y="3837744"/>
                <a:ext cx="379620" cy="439743"/>
              </a:xfrm>
              <a:custGeom>
                <a:rect b="b" l="l" r="r" t="t"/>
                <a:pathLst>
                  <a:path extrusionOk="0" h="439743" w="379620">
                    <a:moveTo>
                      <a:pt x="379560" y="434613"/>
                    </a:moveTo>
                    <a:cubicBezTo>
                      <a:pt x="369425" y="417201"/>
                      <a:pt x="342355" y="392474"/>
                      <a:pt x="327915" y="372795"/>
                    </a:cubicBezTo>
                    <a:cubicBezTo>
                      <a:pt x="289653" y="320656"/>
                      <a:pt x="230769" y="278412"/>
                      <a:pt x="182361" y="237416"/>
                    </a:cubicBezTo>
                    <a:cubicBezTo>
                      <a:pt x="140824" y="202241"/>
                      <a:pt x="113030" y="157435"/>
                      <a:pt x="81037" y="114830"/>
                    </a:cubicBezTo>
                    <a:cubicBezTo>
                      <a:pt x="56650" y="82349"/>
                      <a:pt x="39183" y="42345"/>
                      <a:pt x="11695" y="12465"/>
                    </a:cubicBezTo>
                    <a:cubicBezTo>
                      <a:pt x="8192" y="8654"/>
                      <a:pt x="7236" y="-1289"/>
                      <a:pt x="2263" y="139"/>
                    </a:cubicBezTo>
                    <a:cubicBezTo>
                      <a:pt x="807" y="558"/>
                      <a:pt x="1021" y="6778"/>
                      <a:pt x="980" y="7045"/>
                    </a:cubicBezTo>
                    <a:cubicBezTo>
                      <a:pt x="-4258" y="41163"/>
                      <a:pt x="12567" y="87112"/>
                      <a:pt x="26216" y="117516"/>
                    </a:cubicBezTo>
                    <a:cubicBezTo>
                      <a:pt x="62926" y="199278"/>
                      <a:pt x="87624" y="268440"/>
                      <a:pt x="161548" y="331047"/>
                    </a:cubicBezTo>
                    <a:cubicBezTo>
                      <a:pt x="181926" y="348306"/>
                      <a:pt x="208176" y="357517"/>
                      <a:pt x="228366" y="374615"/>
                    </a:cubicBezTo>
                    <a:cubicBezTo>
                      <a:pt x="252657" y="395189"/>
                      <a:pt x="282424" y="410000"/>
                      <a:pt x="307636" y="429650"/>
                    </a:cubicBezTo>
                    <a:cubicBezTo>
                      <a:pt x="313618" y="434308"/>
                      <a:pt x="348765" y="441280"/>
                      <a:pt x="355175" y="439442"/>
                    </a:cubicBezTo>
                    <a:cubicBezTo>
                      <a:pt x="359214" y="438280"/>
                      <a:pt x="380912" y="436946"/>
                      <a:pt x="379560" y="43461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g2bff6d362b8_0_916"/>
              <p:cNvSpPr/>
              <p:nvPr/>
            </p:nvSpPr>
            <p:spPr>
              <a:xfrm>
                <a:off x="942190" y="3687690"/>
                <a:ext cx="141301" cy="825288"/>
              </a:xfrm>
              <a:custGeom>
                <a:rect b="b" l="l" r="r" t="t"/>
                <a:pathLst>
                  <a:path extrusionOk="0" h="825288" w="141301">
                    <a:moveTo>
                      <a:pt x="29251" y="824773"/>
                    </a:moveTo>
                    <a:cubicBezTo>
                      <a:pt x="29670" y="829212"/>
                      <a:pt x="25822" y="803704"/>
                      <a:pt x="25432" y="797655"/>
                    </a:cubicBezTo>
                    <a:cubicBezTo>
                      <a:pt x="24298" y="780139"/>
                      <a:pt x="27965" y="761565"/>
                      <a:pt x="25670" y="744239"/>
                    </a:cubicBezTo>
                    <a:cubicBezTo>
                      <a:pt x="19059" y="694318"/>
                      <a:pt x="23841" y="629948"/>
                      <a:pt x="35157" y="580990"/>
                    </a:cubicBezTo>
                    <a:cubicBezTo>
                      <a:pt x="56569" y="488350"/>
                      <a:pt x="85820" y="396539"/>
                      <a:pt x="114900" y="305851"/>
                    </a:cubicBezTo>
                    <a:cubicBezTo>
                      <a:pt x="131807" y="253101"/>
                      <a:pt x="130807" y="198838"/>
                      <a:pt x="138970" y="144964"/>
                    </a:cubicBezTo>
                    <a:cubicBezTo>
                      <a:pt x="144761" y="106740"/>
                      <a:pt x="138817" y="71136"/>
                      <a:pt x="131493" y="33274"/>
                    </a:cubicBezTo>
                    <a:cubicBezTo>
                      <a:pt x="131150" y="31483"/>
                      <a:pt x="125092" y="517"/>
                      <a:pt x="123034" y="51"/>
                    </a:cubicBezTo>
                    <a:cubicBezTo>
                      <a:pt x="116110" y="-1559"/>
                      <a:pt x="106299" y="35570"/>
                      <a:pt x="104680" y="40189"/>
                    </a:cubicBezTo>
                    <a:cubicBezTo>
                      <a:pt x="90125" y="81604"/>
                      <a:pt x="70561" y="122323"/>
                      <a:pt x="60646" y="165195"/>
                    </a:cubicBezTo>
                    <a:cubicBezTo>
                      <a:pt x="51892" y="203086"/>
                      <a:pt x="29585" y="236671"/>
                      <a:pt x="23774" y="276723"/>
                    </a:cubicBezTo>
                    <a:cubicBezTo>
                      <a:pt x="9334" y="376269"/>
                      <a:pt x="2343" y="477615"/>
                      <a:pt x="1495" y="578256"/>
                    </a:cubicBezTo>
                    <a:cubicBezTo>
                      <a:pt x="1200" y="612937"/>
                      <a:pt x="14668" y="726170"/>
                      <a:pt x="0" y="750145"/>
                    </a:cubicBezTo>
                    <a:lnTo>
                      <a:pt x="29251" y="82477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g2bff6d362b8_0_916"/>
              <p:cNvSpPr/>
              <p:nvPr/>
            </p:nvSpPr>
            <p:spPr>
              <a:xfrm>
                <a:off x="1083304" y="3808620"/>
                <a:ext cx="300599" cy="1051239"/>
              </a:xfrm>
              <a:custGeom>
                <a:rect b="b" l="l" r="r" t="t"/>
                <a:pathLst>
                  <a:path extrusionOk="0" h="1051239" w="300599">
                    <a:moveTo>
                      <a:pt x="17459" y="1049810"/>
                    </a:moveTo>
                    <a:cubicBezTo>
                      <a:pt x="25822" y="1062954"/>
                      <a:pt x="9753" y="981696"/>
                      <a:pt x="9401" y="960751"/>
                    </a:cubicBezTo>
                    <a:cubicBezTo>
                      <a:pt x="8372" y="900229"/>
                      <a:pt x="18354" y="835202"/>
                      <a:pt x="30918" y="775785"/>
                    </a:cubicBezTo>
                    <a:cubicBezTo>
                      <a:pt x="39395" y="735637"/>
                      <a:pt x="71923" y="702462"/>
                      <a:pt x="88839" y="667429"/>
                    </a:cubicBezTo>
                    <a:cubicBezTo>
                      <a:pt x="117366" y="608345"/>
                      <a:pt x="156276" y="554253"/>
                      <a:pt x="184670" y="495445"/>
                    </a:cubicBezTo>
                    <a:cubicBezTo>
                      <a:pt x="205768" y="451735"/>
                      <a:pt x="211121" y="397500"/>
                      <a:pt x="233447" y="355828"/>
                    </a:cubicBezTo>
                    <a:cubicBezTo>
                      <a:pt x="256174" y="313442"/>
                      <a:pt x="280939" y="261721"/>
                      <a:pt x="280996" y="213553"/>
                    </a:cubicBezTo>
                    <a:cubicBezTo>
                      <a:pt x="281063" y="168223"/>
                      <a:pt x="285492" y="117455"/>
                      <a:pt x="293827" y="72916"/>
                    </a:cubicBezTo>
                    <a:cubicBezTo>
                      <a:pt x="296808" y="56971"/>
                      <a:pt x="299599" y="40236"/>
                      <a:pt x="298484" y="23977"/>
                    </a:cubicBezTo>
                    <a:cubicBezTo>
                      <a:pt x="297951" y="16119"/>
                      <a:pt x="304333" y="-2931"/>
                      <a:pt x="297189" y="383"/>
                    </a:cubicBezTo>
                    <a:cubicBezTo>
                      <a:pt x="295265" y="1279"/>
                      <a:pt x="294598" y="43684"/>
                      <a:pt x="292531" y="49323"/>
                    </a:cubicBezTo>
                    <a:cubicBezTo>
                      <a:pt x="279758" y="84308"/>
                      <a:pt x="249954" y="130495"/>
                      <a:pt x="227885" y="160032"/>
                    </a:cubicBezTo>
                    <a:cubicBezTo>
                      <a:pt x="192138" y="207886"/>
                      <a:pt x="135950" y="244557"/>
                      <a:pt x="106479" y="299554"/>
                    </a:cubicBezTo>
                    <a:cubicBezTo>
                      <a:pt x="45319" y="413645"/>
                      <a:pt x="23469" y="555148"/>
                      <a:pt x="24583" y="683602"/>
                    </a:cubicBezTo>
                    <a:cubicBezTo>
                      <a:pt x="24983" y="730332"/>
                      <a:pt x="19802" y="766432"/>
                      <a:pt x="19802" y="766432"/>
                    </a:cubicBezTo>
                    <a:cubicBezTo>
                      <a:pt x="19802" y="766432"/>
                      <a:pt x="-23146" y="986002"/>
                      <a:pt x="17459" y="1049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g2bff6d362b8_0_916"/>
              <p:cNvSpPr/>
              <p:nvPr/>
            </p:nvSpPr>
            <p:spPr>
              <a:xfrm>
                <a:off x="259396" y="4451460"/>
                <a:ext cx="755570" cy="317914"/>
              </a:xfrm>
              <a:custGeom>
                <a:rect b="b" l="l" r="r" t="t"/>
                <a:pathLst>
                  <a:path extrusionOk="0" h="317914" w="755570">
                    <a:moveTo>
                      <a:pt x="753508" y="303662"/>
                    </a:moveTo>
                    <a:cubicBezTo>
                      <a:pt x="752184" y="307443"/>
                      <a:pt x="758108" y="324503"/>
                      <a:pt x="746440" y="315149"/>
                    </a:cubicBezTo>
                    <a:cubicBezTo>
                      <a:pt x="716122" y="290841"/>
                      <a:pt x="628873" y="282316"/>
                      <a:pt x="616195" y="280840"/>
                    </a:cubicBezTo>
                    <a:cubicBezTo>
                      <a:pt x="492999" y="266505"/>
                      <a:pt x="354896" y="241968"/>
                      <a:pt x="245457" y="180904"/>
                    </a:cubicBezTo>
                    <a:cubicBezTo>
                      <a:pt x="181853" y="145413"/>
                      <a:pt x="109476" y="111562"/>
                      <a:pt x="57228" y="59803"/>
                    </a:cubicBezTo>
                    <a:cubicBezTo>
                      <a:pt x="38813" y="41563"/>
                      <a:pt x="-16805" y="-11711"/>
                      <a:pt x="4983" y="2329"/>
                    </a:cubicBezTo>
                    <a:cubicBezTo>
                      <a:pt x="65950" y="41619"/>
                      <a:pt x="172935" y="75243"/>
                      <a:pt x="234709" y="88016"/>
                    </a:cubicBezTo>
                    <a:cubicBezTo>
                      <a:pt x="288205" y="99074"/>
                      <a:pt x="346971" y="98798"/>
                      <a:pt x="398825" y="116819"/>
                    </a:cubicBezTo>
                    <a:cubicBezTo>
                      <a:pt x="487979" y="147814"/>
                      <a:pt x="563493" y="204049"/>
                      <a:pt x="645142" y="248274"/>
                    </a:cubicBezTo>
                    <a:cubicBezTo>
                      <a:pt x="670135" y="261819"/>
                      <a:pt x="738868" y="276925"/>
                      <a:pt x="754194" y="294375"/>
                    </a:cubicBezTo>
                    <a:cubicBezTo>
                      <a:pt x="757061" y="297642"/>
                      <a:pt x="754755" y="300137"/>
                      <a:pt x="753508" y="3036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g2bff6d362b8_0_916"/>
              <p:cNvSpPr/>
              <p:nvPr/>
            </p:nvSpPr>
            <p:spPr>
              <a:xfrm>
                <a:off x="1000288" y="4745719"/>
                <a:ext cx="104008" cy="131922"/>
              </a:xfrm>
              <a:custGeom>
                <a:rect b="b" l="l" r="r" t="t"/>
                <a:pathLst>
                  <a:path extrusionOk="0" h="131922" w="104008">
                    <a:moveTo>
                      <a:pt x="11739" y="58"/>
                    </a:moveTo>
                    <a:cubicBezTo>
                      <a:pt x="9091" y="-246"/>
                      <a:pt x="6253" y="658"/>
                      <a:pt x="3995" y="2439"/>
                    </a:cubicBezTo>
                    <a:cubicBezTo>
                      <a:pt x="-510" y="6002"/>
                      <a:pt x="-1348" y="12517"/>
                      <a:pt x="2214" y="17022"/>
                    </a:cubicBezTo>
                    <a:cubicBezTo>
                      <a:pt x="5176" y="20766"/>
                      <a:pt x="8463" y="24604"/>
                      <a:pt x="12034" y="28633"/>
                    </a:cubicBezTo>
                    <a:cubicBezTo>
                      <a:pt x="19073" y="36568"/>
                      <a:pt x="25931" y="43606"/>
                      <a:pt x="38523" y="56313"/>
                    </a:cubicBezTo>
                    <a:cubicBezTo>
                      <a:pt x="53392" y="71305"/>
                      <a:pt x="57240" y="75353"/>
                      <a:pt x="63527" y="82211"/>
                    </a:cubicBezTo>
                    <a:cubicBezTo>
                      <a:pt x="65860" y="84755"/>
                      <a:pt x="66975" y="88108"/>
                      <a:pt x="68889" y="90841"/>
                    </a:cubicBezTo>
                    <a:cubicBezTo>
                      <a:pt x="75919" y="98756"/>
                      <a:pt x="80548" y="106319"/>
                      <a:pt x="83472" y="113463"/>
                    </a:cubicBezTo>
                    <a:cubicBezTo>
                      <a:pt x="83901" y="113901"/>
                      <a:pt x="84777" y="113711"/>
                      <a:pt x="84958" y="114358"/>
                    </a:cubicBezTo>
                    <a:cubicBezTo>
                      <a:pt x="85739" y="117092"/>
                      <a:pt x="88082" y="124617"/>
                      <a:pt x="88234" y="125074"/>
                    </a:cubicBezTo>
                    <a:cubicBezTo>
                      <a:pt x="89139" y="127741"/>
                      <a:pt x="89482" y="129255"/>
                      <a:pt x="90025" y="131027"/>
                    </a:cubicBezTo>
                    <a:cubicBezTo>
                      <a:pt x="92330" y="131456"/>
                      <a:pt x="93892" y="131922"/>
                      <a:pt x="93892" y="131922"/>
                    </a:cubicBezTo>
                    <a:cubicBezTo>
                      <a:pt x="93892" y="131922"/>
                      <a:pt x="94188" y="130379"/>
                      <a:pt x="96274" y="128046"/>
                    </a:cubicBezTo>
                    <a:cubicBezTo>
                      <a:pt x="96655" y="128360"/>
                      <a:pt x="97150" y="128065"/>
                      <a:pt x="97169" y="128646"/>
                    </a:cubicBezTo>
                    <a:cubicBezTo>
                      <a:pt x="97159" y="128388"/>
                      <a:pt x="104017" y="131922"/>
                      <a:pt x="104008" y="131922"/>
                    </a:cubicBezTo>
                    <a:cubicBezTo>
                      <a:pt x="104084" y="131198"/>
                      <a:pt x="99302" y="128951"/>
                      <a:pt x="96569" y="127750"/>
                    </a:cubicBezTo>
                    <a:cubicBezTo>
                      <a:pt x="97540" y="126750"/>
                      <a:pt x="97655" y="125788"/>
                      <a:pt x="100141" y="124474"/>
                    </a:cubicBezTo>
                    <a:cubicBezTo>
                      <a:pt x="102484" y="120597"/>
                      <a:pt x="102360" y="120549"/>
                      <a:pt x="102522" y="119121"/>
                    </a:cubicBezTo>
                    <a:cubicBezTo>
                      <a:pt x="102693" y="118140"/>
                      <a:pt x="102846" y="117425"/>
                      <a:pt x="102817" y="116444"/>
                    </a:cubicBezTo>
                    <a:cubicBezTo>
                      <a:pt x="102789" y="115311"/>
                      <a:pt x="101988" y="114472"/>
                      <a:pt x="101627" y="113463"/>
                    </a:cubicBezTo>
                    <a:cubicBezTo>
                      <a:pt x="101379" y="112587"/>
                      <a:pt x="98922" y="101614"/>
                      <a:pt x="98359" y="100071"/>
                    </a:cubicBezTo>
                    <a:cubicBezTo>
                      <a:pt x="93892" y="87765"/>
                      <a:pt x="87625" y="77306"/>
                      <a:pt x="79005" y="67924"/>
                    </a:cubicBezTo>
                    <a:cubicBezTo>
                      <a:pt x="72461" y="60780"/>
                      <a:pt x="68499" y="56942"/>
                      <a:pt x="53411" y="41730"/>
                    </a:cubicBezTo>
                    <a:cubicBezTo>
                      <a:pt x="41076" y="29290"/>
                      <a:pt x="34513" y="22194"/>
                      <a:pt x="27808" y="14641"/>
                    </a:cubicBezTo>
                    <a:cubicBezTo>
                      <a:pt x="24484" y="10888"/>
                      <a:pt x="21293" y="7345"/>
                      <a:pt x="18588" y="3925"/>
                    </a:cubicBezTo>
                    <a:cubicBezTo>
                      <a:pt x="16806" y="1678"/>
                      <a:pt x="14387" y="363"/>
                      <a:pt x="11739" y="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2bff6d362b8_0_3080"/>
          <p:cNvSpPr txBox="1"/>
          <p:nvPr>
            <p:ph type="title"/>
          </p:nvPr>
        </p:nvSpPr>
        <p:spPr>
          <a:xfrm>
            <a:off x="250950" y="675025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Support</a:t>
            </a:r>
            <a:endParaRPr/>
          </a:p>
        </p:txBody>
      </p:sp>
      <p:graphicFrame>
        <p:nvGraphicFramePr>
          <p:cNvPr id="780" name="Google Shape;780;g2bff6d362b8_0_3080"/>
          <p:cNvGraphicFramePr/>
          <p:nvPr/>
        </p:nvGraphicFramePr>
        <p:xfrm>
          <a:off x="3745625" y="1078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3559275"/>
                <a:gridCol w="4887100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6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Component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Specification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CPU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11th Generation Intel® CoreTM – i9-11950H Processor with vProTM (2.60 GHz, up to 5.00 GHz with Turbo Boost, 8 Cores, 16 Threads, 24 MB Cache)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GPU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NVIDIA® GeForce RTXTM 3080 with Max-Q 16GB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RAM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64 GB DDR4 3200MHz (2x32 GB)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Storage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1 TB Ple SSD Gen4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781" name="Google Shape;781;g2bff6d362b8_0_3080"/>
          <p:cNvGraphicFramePr/>
          <p:nvPr/>
        </p:nvGraphicFramePr>
        <p:xfrm>
          <a:off x="3745625" y="47899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3559275"/>
                <a:gridCol w="4887100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6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Component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Specification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OS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Windows 10 Pro 64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IDE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PyCharm 2022.2.2 (Edu)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Google Collaboratory Notebook Python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3.10.12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82" name="Google Shape;782;g2bff6d362b8_0_3080"/>
          <p:cNvSpPr txBox="1"/>
          <p:nvPr>
            <p:ph idx="4294967295" type="subTitle"/>
          </p:nvPr>
        </p:nvSpPr>
        <p:spPr>
          <a:xfrm>
            <a:off x="4523750" y="259900"/>
            <a:ext cx="7047900" cy="5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Hardware Configuration</a:t>
            </a:r>
            <a:endParaRPr/>
          </a:p>
        </p:txBody>
      </p:sp>
      <p:sp>
        <p:nvSpPr>
          <p:cNvPr id="783" name="Google Shape;783;g2bff6d362b8_0_3080"/>
          <p:cNvSpPr txBox="1"/>
          <p:nvPr>
            <p:ph idx="4294967295" type="subTitle"/>
          </p:nvPr>
        </p:nvSpPr>
        <p:spPr>
          <a:xfrm>
            <a:off x="4523750" y="4006725"/>
            <a:ext cx="7047900" cy="5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Software Configuration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8" name="Google Shape;788;g2bff6d362b8_0_3105"/>
          <p:cNvGraphicFramePr/>
          <p:nvPr/>
        </p:nvGraphicFramePr>
        <p:xfrm>
          <a:off x="1591750" y="153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2404750"/>
                <a:gridCol w="3301875"/>
                <a:gridCol w="3301875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Library/Tool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Method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Usage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TensorFlow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Keras API, ImageDataGenerator, InceptionResNetV2, GlobalAveragePooling2D, Dense, Dropout, Model, EarlyStopping,ModelCheckpoint, ReduceLROnPlateau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For building InceptionResNetv2 architecture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Keras Tuner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RandomSearch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For Hyperparameter tuning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sklearn.metrics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classification_report, confusion_matrix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For plotting classification report and  confusion matrix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Matplotlib.pyplot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plot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For plotting training and validation accuracies and losses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Numpy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Random_seed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For reproducibility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89" name="Google Shape;789;g2bff6d362b8_0_3105"/>
          <p:cNvSpPr txBox="1"/>
          <p:nvPr>
            <p:ph type="title"/>
          </p:nvPr>
        </p:nvSpPr>
        <p:spPr>
          <a:xfrm>
            <a:off x="4515600" y="-927650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Tools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bff6d362b8_0_3123"/>
          <p:cNvSpPr txBox="1"/>
          <p:nvPr>
            <p:ph type="title"/>
          </p:nvPr>
        </p:nvSpPr>
        <p:spPr>
          <a:xfrm>
            <a:off x="2628375" y="3435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Data Flow Diagram</a:t>
            </a:r>
            <a:endParaRPr/>
          </a:p>
        </p:txBody>
      </p:sp>
      <p:sp>
        <p:nvSpPr>
          <p:cNvPr id="795" name="Google Shape;795;g2bff6d362b8_0_3123"/>
          <p:cNvSpPr txBox="1"/>
          <p:nvPr>
            <p:ph idx="1" type="body"/>
          </p:nvPr>
        </p:nvSpPr>
        <p:spPr>
          <a:xfrm>
            <a:off x="1166850" y="1545975"/>
            <a:ext cx="62457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ImageDataGenerator by the Keras library is used for real-time data augmentation during model training. It generates batches of augmented image data in real-time while the model is still being trained.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generators feed batches of data to the model during training, allowing for a continuous flow of data without loading the entire dataset at once.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RandomSearch from Keras tuner is used to perform hyperparameter tuning that samples sets from the hyperparametric search space. </a:t>
            </a:r>
            <a:endParaRPr/>
          </a:p>
        </p:txBody>
      </p:sp>
      <p:pic>
        <p:nvPicPr>
          <p:cNvPr id="796" name="Google Shape;796;g2bff6d362b8_0_3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2550" y="2179150"/>
            <a:ext cx="4410099" cy="299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2bff6d362b8_0_3131"/>
          <p:cNvSpPr txBox="1"/>
          <p:nvPr>
            <p:ph type="title"/>
          </p:nvPr>
        </p:nvSpPr>
        <p:spPr>
          <a:xfrm>
            <a:off x="2628375" y="3435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Data Flow Diagram</a:t>
            </a:r>
            <a:endParaRPr/>
          </a:p>
        </p:txBody>
      </p:sp>
      <p:sp>
        <p:nvSpPr>
          <p:cNvPr id="802" name="Google Shape;802;g2bff6d362b8_0_3131"/>
          <p:cNvSpPr txBox="1"/>
          <p:nvPr>
            <p:ph idx="1" type="body"/>
          </p:nvPr>
        </p:nvSpPr>
        <p:spPr>
          <a:xfrm>
            <a:off x="1166850" y="1545975"/>
            <a:ext cx="89832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Global Average Pooling is applied to reduce the spatial dimensions of the feature maps and obtain a global representation. It helps in reducing the number of parameters in the model.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Dropout Layer is used for regularization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dense hidden layer is added with varying hyperparametric searchable units.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Output layer is an 11 class node with a softmax function.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Callbacks such as EarlyStopping to stop training when a monitored metric has stopped improving, ModelCheckPoint to save the model's weights during training, and ReduceLROnPlateau to reduce the learning rate when a monitored metric has stopped improving is applied. This improves execution efficiency.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is evaluated and accuracy and loss are extracted. Their respective plots are generated.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Confusion Matrix and Classification reports are generated to analyze the results.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2bff6d362b8_0_3138"/>
          <p:cNvSpPr txBox="1"/>
          <p:nvPr>
            <p:ph type="title"/>
          </p:nvPr>
        </p:nvSpPr>
        <p:spPr>
          <a:xfrm>
            <a:off x="3170475" y="4364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Evaluation Results</a:t>
            </a:r>
            <a:endParaRPr/>
          </a:p>
        </p:txBody>
      </p:sp>
      <p:pic>
        <p:nvPicPr>
          <p:cNvPr id="808" name="Google Shape;808;g2bff6d362b8_0_3138"/>
          <p:cNvPicPr preferRelativeResize="0"/>
          <p:nvPr/>
        </p:nvPicPr>
        <p:blipFill rotWithShape="1">
          <a:blip r:embed="rId3">
            <a:alphaModFix/>
          </a:blip>
          <a:srcRect b="0" l="0" r="-2490" t="0"/>
          <a:stretch/>
        </p:blipFill>
        <p:spPr>
          <a:xfrm>
            <a:off x="1850150" y="1336350"/>
            <a:ext cx="8115426" cy="501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bff6d362b8_0_3144"/>
          <p:cNvSpPr txBox="1"/>
          <p:nvPr>
            <p:ph type="title"/>
          </p:nvPr>
        </p:nvSpPr>
        <p:spPr>
          <a:xfrm>
            <a:off x="3170475" y="4364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Evaluation Results</a:t>
            </a:r>
            <a:endParaRPr/>
          </a:p>
        </p:txBody>
      </p:sp>
      <p:sp>
        <p:nvSpPr>
          <p:cNvPr id="814" name="Google Shape;814;g2bff6d362b8_0_3144"/>
          <p:cNvSpPr txBox="1"/>
          <p:nvPr>
            <p:ph idx="1" type="body"/>
          </p:nvPr>
        </p:nvSpPr>
        <p:spPr>
          <a:xfrm>
            <a:off x="1371150" y="2405975"/>
            <a:ext cx="55059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harmonic mean of Precision and Recall, F1-score performs the best for Furniture, Clothes, and Shoes.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Macro average and Weighted average for all Precision, Recall, and F1-score are 88% showing consistent performance across all classes.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model can further be enhanced.</a:t>
            </a:r>
            <a:endParaRPr sz="1700"/>
          </a:p>
        </p:txBody>
      </p:sp>
      <p:pic>
        <p:nvPicPr>
          <p:cNvPr id="815" name="Google Shape;815;g2bff6d362b8_0_3144"/>
          <p:cNvPicPr preferRelativeResize="0"/>
          <p:nvPr/>
        </p:nvPicPr>
        <p:blipFill rotWithShape="1">
          <a:blip r:embed="rId3">
            <a:alphaModFix/>
          </a:blip>
          <a:srcRect b="1098" l="2554" r="1430" t="1662"/>
          <a:stretch/>
        </p:blipFill>
        <p:spPr>
          <a:xfrm>
            <a:off x="6961700" y="1758200"/>
            <a:ext cx="4128525" cy="401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2bff6d362b8_0_3153"/>
          <p:cNvSpPr txBox="1"/>
          <p:nvPr>
            <p:ph type="title"/>
          </p:nvPr>
        </p:nvSpPr>
        <p:spPr>
          <a:xfrm>
            <a:off x="2756350" y="1222550"/>
            <a:ext cx="6526800" cy="4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5100"/>
              <a:t>YoloV8</a:t>
            </a:r>
            <a:endParaRPr sz="5100"/>
          </a:p>
        </p:txBody>
      </p:sp>
      <p:grpSp>
        <p:nvGrpSpPr>
          <p:cNvPr id="821" name="Google Shape;821;g2bff6d362b8_0_3153"/>
          <p:cNvGrpSpPr/>
          <p:nvPr/>
        </p:nvGrpSpPr>
        <p:grpSpPr>
          <a:xfrm flipH="1">
            <a:off x="8141316" y="2436345"/>
            <a:ext cx="3719767" cy="4650385"/>
            <a:chOff x="546969" y="3700998"/>
            <a:chExt cx="2551105" cy="3385545"/>
          </a:xfrm>
        </p:grpSpPr>
        <p:sp>
          <p:nvSpPr>
            <p:cNvPr id="822" name="Google Shape;822;g2bff6d362b8_0_3153"/>
            <p:cNvSpPr/>
            <p:nvPr/>
          </p:nvSpPr>
          <p:spPr>
            <a:xfrm flipH="1">
              <a:off x="569461" y="4291542"/>
              <a:ext cx="1131600" cy="113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g2bff6d362b8_0_3153"/>
            <p:cNvSpPr/>
            <p:nvPr/>
          </p:nvSpPr>
          <p:spPr>
            <a:xfrm flipH="1">
              <a:off x="886577" y="3700998"/>
              <a:ext cx="497400" cy="49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g2bff6d362b8_0_3153"/>
            <p:cNvSpPr/>
            <p:nvPr/>
          </p:nvSpPr>
          <p:spPr>
            <a:xfrm flipH="1">
              <a:off x="1779903" y="5188810"/>
              <a:ext cx="1318171" cy="957706"/>
            </a:xfrm>
            <a:custGeom>
              <a:rect b="b" l="l" r="r" t="t"/>
              <a:pathLst>
                <a:path extrusionOk="0" h="1130037" w="1555364">
                  <a:moveTo>
                    <a:pt x="232" y="786699"/>
                  </a:moveTo>
                  <a:cubicBezTo>
                    <a:pt x="-7828" y="760106"/>
                    <a:pt x="196976" y="649768"/>
                    <a:pt x="230827" y="631728"/>
                  </a:cubicBezTo>
                  <a:cubicBezTo>
                    <a:pt x="364031" y="560729"/>
                    <a:pt x="492676" y="484081"/>
                    <a:pt x="626540" y="414653"/>
                  </a:cubicBezTo>
                  <a:cubicBezTo>
                    <a:pt x="721762" y="365276"/>
                    <a:pt x="823898" y="332043"/>
                    <a:pt x="919529" y="284151"/>
                  </a:cubicBezTo>
                  <a:cubicBezTo>
                    <a:pt x="1073853" y="206865"/>
                    <a:pt x="1232540" y="140409"/>
                    <a:pt x="1386350" y="62638"/>
                  </a:cubicBezTo>
                  <a:cubicBezTo>
                    <a:pt x="1404885" y="53275"/>
                    <a:pt x="1521938" y="-22087"/>
                    <a:pt x="1530425" y="6393"/>
                  </a:cubicBezTo>
                  <a:cubicBezTo>
                    <a:pt x="1555180" y="89374"/>
                    <a:pt x="1560562" y="203874"/>
                    <a:pt x="1550732" y="288799"/>
                  </a:cubicBezTo>
                  <a:cubicBezTo>
                    <a:pt x="1538816" y="391764"/>
                    <a:pt x="1535749" y="496978"/>
                    <a:pt x="1496906" y="595199"/>
                  </a:cubicBezTo>
                  <a:cubicBezTo>
                    <a:pt x="1398208" y="844783"/>
                    <a:pt x="1145672" y="1066011"/>
                    <a:pt x="893879" y="1114846"/>
                  </a:cubicBezTo>
                  <a:cubicBezTo>
                    <a:pt x="688196" y="1154726"/>
                    <a:pt x="446556" y="1115512"/>
                    <a:pt x="275215" y="1004012"/>
                  </a:cubicBezTo>
                  <a:cubicBezTo>
                    <a:pt x="213104" y="963589"/>
                    <a:pt x="6486" y="807341"/>
                    <a:pt x="232" y="7866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g2bff6d362b8_0_3153"/>
            <p:cNvSpPr/>
            <p:nvPr/>
          </p:nvSpPr>
          <p:spPr>
            <a:xfrm flipH="1">
              <a:off x="1414384" y="5879259"/>
              <a:ext cx="1171981" cy="1005418"/>
            </a:xfrm>
            <a:custGeom>
              <a:rect b="b" l="l" r="r" t="t"/>
              <a:pathLst>
                <a:path extrusionOk="0" h="1186334" w="1382868">
                  <a:moveTo>
                    <a:pt x="467097" y="35491"/>
                  </a:moveTo>
                  <a:cubicBezTo>
                    <a:pt x="233382" y="101500"/>
                    <a:pt x="149619" y="254976"/>
                    <a:pt x="122654" y="298124"/>
                  </a:cubicBezTo>
                  <a:cubicBezTo>
                    <a:pt x="49968" y="414415"/>
                    <a:pt x="27566" y="565958"/>
                    <a:pt x="5667" y="697308"/>
                  </a:cubicBezTo>
                  <a:cubicBezTo>
                    <a:pt x="-1571" y="740732"/>
                    <a:pt x="1591" y="859604"/>
                    <a:pt x="1591" y="859604"/>
                  </a:cubicBezTo>
                  <a:cubicBezTo>
                    <a:pt x="-6744" y="934537"/>
                    <a:pt x="18793" y="1013823"/>
                    <a:pt x="51950" y="1080146"/>
                  </a:cubicBezTo>
                  <a:cubicBezTo>
                    <a:pt x="105613" y="1187483"/>
                    <a:pt x="267948" y="1213610"/>
                    <a:pt x="365646" y="1157784"/>
                  </a:cubicBezTo>
                  <a:cubicBezTo>
                    <a:pt x="456305" y="1105978"/>
                    <a:pt x="487594" y="1010585"/>
                    <a:pt x="542677" y="927956"/>
                  </a:cubicBezTo>
                  <a:cubicBezTo>
                    <a:pt x="590503" y="856213"/>
                    <a:pt x="655311" y="792177"/>
                    <a:pt x="710394" y="726073"/>
                  </a:cubicBezTo>
                  <a:cubicBezTo>
                    <a:pt x="820636" y="593780"/>
                    <a:pt x="1001011" y="545936"/>
                    <a:pt x="1132799" y="443428"/>
                  </a:cubicBezTo>
                  <a:cubicBezTo>
                    <a:pt x="1206599" y="386031"/>
                    <a:pt x="1360256" y="327995"/>
                    <a:pt x="1381268" y="222915"/>
                  </a:cubicBezTo>
                  <a:cubicBezTo>
                    <a:pt x="1405185" y="103338"/>
                    <a:pt x="1154411" y="43893"/>
                    <a:pt x="1073792" y="36558"/>
                  </a:cubicBezTo>
                  <a:cubicBezTo>
                    <a:pt x="792861" y="11021"/>
                    <a:pt x="700821" y="-30507"/>
                    <a:pt x="467097" y="354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26" name="Google Shape;826;g2bff6d362b8_0_3153"/>
            <p:cNvGrpSpPr/>
            <p:nvPr/>
          </p:nvGrpSpPr>
          <p:grpSpPr>
            <a:xfrm flipH="1">
              <a:off x="546969" y="5582292"/>
              <a:ext cx="1177274" cy="1313588"/>
              <a:chOff x="6415621" y="443747"/>
              <a:chExt cx="1388458" cy="1549225"/>
            </a:xfrm>
          </p:grpSpPr>
          <p:sp>
            <p:nvSpPr>
              <p:cNvPr id="827" name="Google Shape;827;g2bff6d362b8_0_3153"/>
              <p:cNvSpPr/>
              <p:nvPr/>
            </p:nvSpPr>
            <p:spPr>
              <a:xfrm>
                <a:off x="6415621" y="443747"/>
                <a:ext cx="1388458" cy="1539461"/>
              </a:xfrm>
              <a:custGeom>
                <a:rect b="b" l="l" r="r" t="t"/>
                <a:pathLst>
                  <a:path extrusionOk="0" h="1539461" w="1388458">
                    <a:moveTo>
                      <a:pt x="0" y="1534909"/>
                    </a:moveTo>
                    <a:lnTo>
                      <a:pt x="0" y="685193"/>
                    </a:lnTo>
                    <a:cubicBezTo>
                      <a:pt x="0" y="306773"/>
                      <a:pt x="310219" y="0"/>
                      <a:pt x="692896" y="0"/>
                    </a:cubicBezTo>
                    <a:lnTo>
                      <a:pt x="695563" y="0"/>
                    </a:lnTo>
                    <a:cubicBezTo>
                      <a:pt x="1078239" y="0"/>
                      <a:pt x="1388459" y="306773"/>
                      <a:pt x="1388459" y="685193"/>
                    </a:cubicBezTo>
                    <a:lnTo>
                      <a:pt x="1388459" y="153946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g2bff6d362b8_0_3153"/>
              <p:cNvSpPr/>
              <p:nvPr/>
            </p:nvSpPr>
            <p:spPr>
              <a:xfrm>
                <a:off x="6462903" y="500981"/>
                <a:ext cx="1293894" cy="1484418"/>
              </a:xfrm>
              <a:custGeom>
                <a:rect b="b" l="l" r="r" t="t"/>
                <a:pathLst>
                  <a:path extrusionOk="0" h="1484418" w="1293894">
                    <a:moveTo>
                      <a:pt x="0" y="1484419"/>
                    </a:moveTo>
                    <a:lnTo>
                      <a:pt x="0" y="658401"/>
                    </a:lnTo>
                    <a:cubicBezTo>
                      <a:pt x="0" y="294776"/>
                      <a:pt x="289093" y="0"/>
                      <a:pt x="645709" y="0"/>
                    </a:cubicBezTo>
                    <a:lnTo>
                      <a:pt x="648195" y="0"/>
                    </a:lnTo>
                    <a:cubicBezTo>
                      <a:pt x="1004801" y="0"/>
                      <a:pt x="1293895" y="294776"/>
                      <a:pt x="1293895" y="658401"/>
                    </a:cubicBezTo>
                    <a:lnTo>
                      <a:pt x="1293895" y="148220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829;g2bff6d362b8_0_3153"/>
              <p:cNvSpPr/>
              <p:nvPr/>
            </p:nvSpPr>
            <p:spPr>
              <a:xfrm>
                <a:off x="6512994" y="560471"/>
                <a:ext cx="1193711" cy="1425319"/>
              </a:xfrm>
              <a:custGeom>
                <a:rect b="b" l="l" r="r" t="t"/>
                <a:pathLst>
                  <a:path extrusionOk="0" h="1425319" w="1193711">
                    <a:moveTo>
                      <a:pt x="0" y="1425319"/>
                    </a:moveTo>
                    <a:lnTo>
                      <a:pt x="0" y="630553"/>
                    </a:lnTo>
                    <a:cubicBezTo>
                      <a:pt x="0" y="282308"/>
                      <a:pt x="266710" y="0"/>
                      <a:pt x="595713" y="0"/>
                    </a:cubicBezTo>
                    <a:lnTo>
                      <a:pt x="598008" y="0"/>
                    </a:lnTo>
                    <a:cubicBezTo>
                      <a:pt x="927002" y="0"/>
                      <a:pt x="1193712" y="282308"/>
                      <a:pt x="1193712" y="630553"/>
                    </a:cubicBezTo>
                    <a:lnTo>
                      <a:pt x="1193712" y="1422843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830;g2bff6d362b8_0_3153"/>
              <p:cNvSpPr/>
              <p:nvPr/>
            </p:nvSpPr>
            <p:spPr>
              <a:xfrm>
                <a:off x="6568315" y="612656"/>
                <a:ext cx="1083068" cy="1375325"/>
              </a:xfrm>
              <a:custGeom>
                <a:rect b="b" l="l" r="r" t="t"/>
                <a:pathLst>
                  <a:path extrusionOk="0" h="1375325" w="1083068">
                    <a:moveTo>
                      <a:pt x="0" y="1375325"/>
                    </a:moveTo>
                    <a:lnTo>
                      <a:pt x="0" y="606124"/>
                    </a:lnTo>
                    <a:cubicBezTo>
                      <a:pt x="0" y="271370"/>
                      <a:pt x="241983" y="0"/>
                      <a:pt x="540496" y="0"/>
                    </a:cubicBezTo>
                    <a:lnTo>
                      <a:pt x="542573" y="0"/>
                    </a:lnTo>
                    <a:cubicBezTo>
                      <a:pt x="841086" y="0"/>
                      <a:pt x="1083069" y="271370"/>
                      <a:pt x="1083069" y="606124"/>
                    </a:cubicBezTo>
                    <a:lnTo>
                      <a:pt x="1083069" y="136561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g2bff6d362b8_0_3153"/>
              <p:cNvSpPr/>
              <p:nvPr/>
            </p:nvSpPr>
            <p:spPr>
              <a:xfrm>
                <a:off x="6619455" y="667972"/>
                <a:ext cx="980789" cy="1325000"/>
              </a:xfrm>
              <a:custGeom>
                <a:rect b="b" l="l" r="r" t="t"/>
                <a:pathLst>
                  <a:path extrusionOk="0" h="1325000" w="980789">
                    <a:moveTo>
                      <a:pt x="0" y="1325001"/>
                    </a:moveTo>
                    <a:lnTo>
                      <a:pt x="0" y="580232"/>
                    </a:lnTo>
                    <a:cubicBezTo>
                      <a:pt x="0" y="259776"/>
                      <a:pt x="219132" y="0"/>
                      <a:pt x="489452" y="0"/>
                    </a:cubicBezTo>
                    <a:lnTo>
                      <a:pt x="491337" y="0"/>
                    </a:lnTo>
                    <a:cubicBezTo>
                      <a:pt x="761657" y="0"/>
                      <a:pt x="980790" y="259776"/>
                      <a:pt x="980790" y="580232"/>
                    </a:cubicBezTo>
                    <a:lnTo>
                      <a:pt x="980790" y="131255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g2bff6d362b8_0_3153"/>
              <p:cNvSpPr/>
              <p:nvPr/>
            </p:nvSpPr>
            <p:spPr>
              <a:xfrm>
                <a:off x="6673729" y="722243"/>
                <a:ext cx="872242" cy="1265728"/>
              </a:xfrm>
              <a:custGeom>
                <a:rect b="b" l="l" r="r" t="t"/>
                <a:pathLst>
                  <a:path extrusionOk="0" h="1265728" w="872242">
                    <a:moveTo>
                      <a:pt x="0" y="1265729"/>
                    </a:moveTo>
                    <a:lnTo>
                      <a:pt x="0" y="554821"/>
                    </a:lnTo>
                    <a:cubicBezTo>
                      <a:pt x="0" y="248401"/>
                      <a:pt x="194882" y="0"/>
                      <a:pt x="435283" y="0"/>
                    </a:cubicBezTo>
                    <a:lnTo>
                      <a:pt x="436959" y="0"/>
                    </a:lnTo>
                    <a:cubicBezTo>
                      <a:pt x="677361" y="0"/>
                      <a:pt x="872243" y="248401"/>
                      <a:pt x="872243" y="554821"/>
                    </a:cubicBezTo>
                    <a:lnTo>
                      <a:pt x="872243" y="125947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g2bff6d362b8_0_3153"/>
              <p:cNvSpPr/>
              <p:nvPr/>
            </p:nvSpPr>
            <p:spPr>
              <a:xfrm>
                <a:off x="6732203" y="784864"/>
                <a:ext cx="755294" cy="1202497"/>
              </a:xfrm>
              <a:custGeom>
                <a:rect b="b" l="l" r="r" t="t"/>
                <a:pathLst>
                  <a:path extrusionOk="0" h="1202497" w="755294">
                    <a:moveTo>
                      <a:pt x="0" y="1202498"/>
                    </a:moveTo>
                    <a:lnTo>
                      <a:pt x="0" y="525509"/>
                    </a:lnTo>
                    <a:cubicBezTo>
                      <a:pt x="0" y="235282"/>
                      <a:pt x="168754" y="0"/>
                      <a:pt x="376923" y="0"/>
                    </a:cubicBezTo>
                    <a:lnTo>
                      <a:pt x="378371" y="0"/>
                    </a:lnTo>
                    <a:cubicBezTo>
                      <a:pt x="586540" y="0"/>
                      <a:pt x="755294" y="235282"/>
                      <a:pt x="755294" y="525509"/>
                    </a:cubicBezTo>
                    <a:lnTo>
                      <a:pt x="755294" y="119641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g2bff6d362b8_0_3153"/>
              <p:cNvSpPr/>
              <p:nvPr/>
            </p:nvSpPr>
            <p:spPr>
              <a:xfrm>
                <a:off x="6779171" y="840181"/>
                <a:ext cx="666583" cy="1144400"/>
              </a:xfrm>
              <a:custGeom>
                <a:rect b="b" l="l" r="r" t="t"/>
                <a:pathLst>
                  <a:path extrusionOk="0" h="1144400" w="666583">
                    <a:moveTo>
                      <a:pt x="0" y="1144400"/>
                    </a:moveTo>
                    <a:lnTo>
                      <a:pt x="0" y="499605"/>
                    </a:lnTo>
                    <a:cubicBezTo>
                      <a:pt x="0" y="223685"/>
                      <a:pt x="147771" y="0"/>
                      <a:pt x="330041" y="0"/>
                    </a:cubicBezTo>
                    <a:lnTo>
                      <a:pt x="331318" y="0"/>
                    </a:lnTo>
                    <a:cubicBezTo>
                      <a:pt x="513598" y="0"/>
                      <a:pt x="648910" y="186861"/>
                      <a:pt x="661359" y="499605"/>
                    </a:cubicBezTo>
                    <a:cubicBezTo>
                      <a:pt x="673113" y="794785"/>
                      <a:pt x="661359" y="1134618"/>
                      <a:pt x="661359" y="113461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835;g2bff6d362b8_0_3153"/>
              <p:cNvSpPr/>
              <p:nvPr/>
            </p:nvSpPr>
            <p:spPr>
              <a:xfrm>
                <a:off x="6826131" y="904889"/>
                <a:ext cx="570102" cy="1080568"/>
              </a:xfrm>
              <a:custGeom>
                <a:rect b="b" l="l" r="r" t="t"/>
                <a:pathLst>
                  <a:path extrusionOk="0" h="1080568" w="570102">
                    <a:moveTo>
                      <a:pt x="8" y="1080568"/>
                    </a:moveTo>
                    <a:cubicBezTo>
                      <a:pt x="8" y="1080568"/>
                      <a:pt x="1208" y="748574"/>
                      <a:pt x="8" y="469321"/>
                    </a:cubicBezTo>
                    <a:cubicBezTo>
                      <a:pt x="-1240" y="181037"/>
                      <a:pt x="141321" y="0"/>
                      <a:pt x="283176" y="0"/>
                    </a:cubicBezTo>
                    <a:cubicBezTo>
                      <a:pt x="425032" y="0"/>
                      <a:pt x="560802" y="161873"/>
                      <a:pt x="567431" y="469321"/>
                    </a:cubicBezTo>
                    <a:cubicBezTo>
                      <a:pt x="573441" y="747717"/>
                      <a:pt x="567431" y="1076968"/>
                      <a:pt x="567431" y="107696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836;g2bff6d362b8_0_3153"/>
              <p:cNvSpPr/>
              <p:nvPr/>
            </p:nvSpPr>
            <p:spPr>
              <a:xfrm>
                <a:off x="6881393" y="973667"/>
                <a:ext cx="456517" cy="1015038"/>
              </a:xfrm>
              <a:custGeom>
                <a:rect b="b" l="l" r="r" t="t"/>
                <a:pathLst>
                  <a:path extrusionOk="0" h="1015038" w="456517">
                    <a:moveTo>
                      <a:pt x="1105" y="1015038"/>
                    </a:moveTo>
                    <a:cubicBezTo>
                      <a:pt x="1105" y="1015038"/>
                      <a:pt x="-1381" y="697161"/>
                      <a:pt x="1105" y="437176"/>
                    </a:cubicBezTo>
                    <a:cubicBezTo>
                      <a:pt x="3819" y="153007"/>
                      <a:pt x="79810" y="-4594"/>
                      <a:pt x="228019" y="102"/>
                    </a:cubicBezTo>
                    <a:cubicBezTo>
                      <a:pt x="381448" y="4969"/>
                      <a:pt x="458991" y="144006"/>
                      <a:pt x="456457" y="455921"/>
                    </a:cubicBezTo>
                    <a:lnTo>
                      <a:pt x="455819" y="1008485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837;g2bff6d362b8_0_3153"/>
              <p:cNvSpPr/>
              <p:nvPr/>
            </p:nvSpPr>
            <p:spPr>
              <a:xfrm>
                <a:off x="6936771" y="1043623"/>
                <a:ext cx="346166" cy="942672"/>
              </a:xfrm>
              <a:custGeom>
                <a:rect b="b" l="l" r="r" t="t"/>
                <a:pathLst>
                  <a:path extrusionOk="0" h="942672" w="346166">
                    <a:moveTo>
                      <a:pt x="0" y="942672"/>
                    </a:moveTo>
                    <a:lnTo>
                      <a:pt x="0" y="404415"/>
                    </a:lnTo>
                    <a:cubicBezTo>
                      <a:pt x="0" y="181101"/>
                      <a:pt x="39233" y="3984"/>
                      <a:pt x="172745" y="78"/>
                    </a:cubicBezTo>
                    <a:cubicBezTo>
                      <a:pt x="324945" y="-4370"/>
                      <a:pt x="346167" y="181101"/>
                      <a:pt x="346167" y="404415"/>
                    </a:cubicBezTo>
                    <a:lnTo>
                      <a:pt x="346167" y="934386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8" name="Google Shape;838;g2bff6d362b8_0_3153"/>
            <p:cNvGrpSpPr/>
            <p:nvPr/>
          </p:nvGrpSpPr>
          <p:grpSpPr>
            <a:xfrm flipH="1">
              <a:off x="1609816" y="5125741"/>
              <a:ext cx="1420993" cy="1960803"/>
              <a:chOff x="259396" y="3664530"/>
              <a:chExt cx="1812954" cy="2501662"/>
            </a:xfrm>
          </p:grpSpPr>
          <p:sp>
            <p:nvSpPr>
              <p:cNvPr id="839" name="Google Shape;839;g2bff6d362b8_0_3153"/>
              <p:cNvSpPr/>
              <p:nvPr/>
            </p:nvSpPr>
            <p:spPr>
              <a:xfrm>
                <a:off x="1060156" y="4349599"/>
                <a:ext cx="684212" cy="1597125"/>
              </a:xfrm>
              <a:custGeom>
                <a:rect b="b" l="l" r="r" t="t"/>
                <a:pathLst>
                  <a:path extrusionOk="0" h="1597125" w="684212">
                    <a:moveTo>
                      <a:pt x="676362" y="405"/>
                    </a:moveTo>
                    <a:cubicBezTo>
                      <a:pt x="673780" y="-310"/>
                      <a:pt x="671142" y="-119"/>
                      <a:pt x="668618" y="1300"/>
                    </a:cubicBezTo>
                    <a:cubicBezTo>
                      <a:pt x="649539" y="12054"/>
                      <a:pt x="634233" y="28647"/>
                      <a:pt x="613259" y="57860"/>
                    </a:cubicBezTo>
                    <a:cubicBezTo>
                      <a:pt x="610601" y="61556"/>
                      <a:pt x="601533" y="74567"/>
                      <a:pt x="599857" y="76910"/>
                    </a:cubicBezTo>
                    <a:cubicBezTo>
                      <a:pt x="594866" y="83882"/>
                      <a:pt x="591037" y="89007"/>
                      <a:pt x="587360" y="93579"/>
                    </a:cubicBezTo>
                    <a:cubicBezTo>
                      <a:pt x="523019" y="173589"/>
                      <a:pt x="479899" y="245312"/>
                      <a:pt x="401327" y="393911"/>
                    </a:cubicBezTo>
                    <a:cubicBezTo>
                      <a:pt x="390640" y="414104"/>
                      <a:pt x="381506" y="430440"/>
                      <a:pt x="361141" y="465939"/>
                    </a:cubicBezTo>
                    <a:cubicBezTo>
                      <a:pt x="360741" y="466635"/>
                      <a:pt x="333100" y="514993"/>
                      <a:pt x="323041" y="533805"/>
                    </a:cubicBezTo>
                    <a:cubicBezTo>
                      <a:pt x="304734" y="568047"/>
                      <a:pt x="292876" y="599632"/>
                      <a:pt x="271244" y="664774"/>
                    </a:cubicBezTo>
                    <a:cubicBezTo>
                      <a:pt x="270359" y="667450"/>
                      <a:pt x="270349" y="667460"/>
                      <a:pt x="269463" y="670136"/>
                    </a:cubicBezTo>
                    <a:cubicBezTo>
                      <a:pt x="252918" y="720000"/>
                      <a:pt x="244603" y="742602"/>
                      <a:pt x="233144" y="768663"/>
                    </a:cubicBezTo>
                    <a:cubicBezTo>
                      <a:pt x="137275" y="986709"/>
                      <a:pt x="72038" y="1169218"/>
                      <a:pt x="28062" y="1355041"/>
                    </a:cubicBezTo>
                    <a:cubicBezTo>
                      <a:pt x="19327" y="1391941"/>
                      <a:pt x="14822" y="1427679"/>
                      <a:pt x="9907" y="1484819"/>
                    </a:cubicBezTo>
                    <a:cubicBezTo>
                      <a:pt x="9450" y="1490086"/>
                      <a:pt x="8935" y="1494173"/>
                      <a:pt x="8116" y="1503869"/>
                    </a:cubicBezTo>
                    <a:cubicBezTo>
                      <a:pt x="4706" y="1544684"/>
                      <a:pt x="3020" y="1562715"/>
                      <a:pt x="87" y="1585127"/>
                    </a:cubicBezTo>
                    <a:cubicBezTo>
                      <a:pt x="-666" y="1590861"/>
                      <a:pt x="3573" y="1596281"/>
                      <a:pt x="9307" y="1597033"/>
                    </a:cubicBezTo>
                    <a:cubicBezTo>
                      <a:pt x="15050" y="1597786"/>
                      <a:pt x="20165" y="1593842"/>
                      <a:pt x="20918" y="1588108"/>
                    </a:cubicBezTo>
                    <a:cubicBezTo>
                      <a:pt x="23918" y="1565257"/>
                      <a:pt x="25814" y="1546503"/>
                      <a:pt x="29252" y="1505355"/>
                    </a:cubicBezTo>
                    <a:cubicBezTo>
                      <a:pt x="30062" y="1495677"/>
                      <a:pt x="30290" y="1491849"/>
                      <a:pt x="30738" y="1486610"/>
                    </a:cubicBezTo>
                    <a:cubicBezTo>
                      <a:pt x="35577" y="1430412"/>
                      <a:pt x="40168" y="1395465"/>
                      <a:pt x="48597" y="1359804"/>
                    </a:cubicBezTo>
                    <a:cubicBezTo>
                      <a:pt x="92250" y="1175371"/>
                      <a:pt x="157097" y="993967"/>
                      <a:pt x="252499" y="776997"/>
                    </a:cubicBezTo>
                    <a:cubicBezTo>
                      <a:pt x="264301" y="750137"/>
                      <a:pt x="272359" y="727172"/>
                      <a:pt x="289104" y="676680"/>
                    </a:cubicBezTo>
                    <a:cubicBezTo>
                      <a:pt x="289990" y="674013"/>
                      <a:pt x="290009" y="673994"/>
                      <a:pt x="290894" y="671327"/>
                    </a:cubicBezTo>
                    <a:cubicBezTo>
                      <a:pt x="312145" y="607300"/>
                      <a:pt x="323937" y="576477"/>
                      <a:pt x="341491" y="543635"/>
                    </a:cubicBezTo>
                    <a:cubicBezTo>
                      <a:pt x="351426" y="525061"/>
                      <a:pt x="359932" y="509764"/>
                      <a:pt x="378401" y="477550"/>
                    </a:cubicBezTo>
                    <a:cubicBezTo>
                      <a:pt x="378801" y="476855"/>
                      <a:pt x="408947" y="424210"/>
                      <a:pt x="419777" y="403732"/>
                    </a:cubicBezTo>
                    <a:cubicBezTo>
                      <a:pt x="497758" y="256256"/>
                      <a:pt x="540469" y="185342"/>
                      <a:pt x="603734" y="106676"/>
                    </a:cubicBezTo>
                    <a:cubicBezTo>
                      <a:pt x="607696" y="101742"/>
                      <a:pt x="611630" y="96379"/>
                      <a:pt x="616830" y="89111"/>
                    </a:cubicBezTo>
                    <a:cubicBezTo>
                      <a:pt x="618545" y="86711"/>
                      <a:pt x="627622" y="73976"/>
                      <a:pt x="630223" y="70357"/>
                    </a:cubicBezTo>
                    <a:cubicBezTo>
                      <a:pt x="649511" y="43506"/>
                      <a:pt x="663112" y="28265"/>
                      <a:pt x="678743" y="19455"/>
                    </a:cubicBezTo>
                    <a:cubicBezTo>
                      <a:pt x="683782" y="16616"/>
                      <a:pt x="685744" y="10206"/>
                      <a:pt x="682905" y="5167"/>
                    </a:cubicBezTo>
                    <a:cubicBezTo>
                      <a:pt x="681486" y="2653"/>
                      <a:pt x="678943" y="1129"/>
                      <a:pt x="676362" y="40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840;g2bff6d362b8_0_3153"/>
              <p:cNvSpPr/>
              <p:nvPr/>
            </p:nvSpPr>
            <p:spPr>
              <a:xfrm>
                <a:off x="1316492" y="4740748"/>
                <a:ext cx="499154" cy="365381"/>
              </a:xfrm>
              <a:custGeom>
                <a:rect b="b" l="l" r="r" t="t"/>
                <a:pathLst>
                  <a:path extrusionOk="0" h="365381" w="499154">
                    <a:moveTo>
                      <a:pt x="5412" y="353378"/>
                    </a:moveTo>
                    <a:cubicBezTo>
                      <a:pt x="32558" y="202568"/>
                      <a:pt x="209390" y="160696"/>
                      <a:pt x="326624" y="108385"/>
                    </a:cubicBezTo>
                    <a:cubicBezTo>
                      <a:pt x="362504" y="92374"/>
                      <a:pt x="414949" y="65732"/>
                      <a:pt x="443295" y="38690"/>
                    </a:cubicBezTo>
                    <a:cubicBezTo>
                      <a:pt x="453020" y="29413"/>
                      <a:pt x="468136" y="20117"/>
                      <a:pt x="479671" y="13097"/>
                    </a:cubicBezTo>
                    <a:cubicBezTo>
                      <a:pt x="485958" y="9277"/>
                      <a:pt x="502846" y="-4439"/>
                      <a:pt x="498426" y="1448"/>
                    </a:cubicBezTo>
                    <a:cubicBezTo>
                      <a:pt x="480138" y="25813"/>
                      <a:pt x="449210" y="42177"/>
                      <a:pt x="428189" y="64532"/>
                    </a:cubicBezTo>
                    <a:cubicBezTo>
                      <a:pt x="393213" y="101717"/>
                      <a:pt x="358647" y="152781"/>
                      <a:pt x="314698" y="179508"/>
                    </a:cubicBezTo>
                    <a:cubicBezTo>
                      <a:pt x="267597" y="208140"/>
                      <a:pt x="213886" y="222237"/>
                      <a:pt x="166242" y="249641"/>
                    </a:cubicBezTo>
                    <a:cubicBezTo>
                      <a:pt x="127161" y="272110"/>
                      <a:pt x="91175" y="299494"/>
                      <a:pt x="52542" y="322993"/>
                    </a:cubicBezTo>
                    <a:cubicBezTo>
                      <a:pt x="38673" y="331423"/>
                      <a:pt x="27243" y="338976"/>
                      <a:pt x="15480" y="349501"/>
                    </a:cubicBezTo>
                    <a:cubicBezTo>
                      <a:pt x="10289" y="354130"/>
                      <a:pt x="-2322" y="370303"/>
                      <a:pt x="373" y="363903"/>
                    </a:cubicBezTo>
                    <a:cubicBezTo>
                      <a:pt x="3107" y="357426"/>
                      <a:pt x="4983" y="355749"/>
                      <a:pt x="5412" y="3533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841;g2bff6d362b8_0_3153"/>
              <p:cNvSpPr/>
              <p:nvPr/>
            </p:nvSpPr>
            <p:spPr>
              <a:xfrm>
                <a:off x="1426327" y="4286272"/>
                <a:ext cx="579329" cy="543086"/>
              </a:xfrm>
              <a:custGeom>
                <a:rect b="b" l="l" r="r" t="t"/>
                <a:pathLst>
                  <a:path extrusionOk="0" h="543086" w="579329">
                    <a:moveTo>
                      <a:pt x="0" y="543087"/>
                    </a:moveTo>
                    <a:cubicBezTo>
                      <a:pt x="3705" y="522770"/>
                      <a:pt x="34147" y="496243"/>
                      <a:pt x="44625" y="477926"/>
                    </a:cubicBezTo>
                    <a:cubicBezTo>
                      <a:pt x="63741" y="444522"/>
                      <a:pt x="76610" y="396002"/>
                      <a:pt x="105061" y="368875"/>
                    </a:cubicBezTo>
                    <a:cubicBezTo>
                      <a:pt x="192700" y="285302"/>
                      <a:pt x="294694" y="225628"/>
                      <a:pt x="397897" y="159773"/>
                    </a:cubicBezTo>
                    <a:cubicBezTo>
                      <a:pt x="440884" y="132331"/>
                      <a:pt x="481384" y="89059"/>
                      <a:pt x="519389" y="55093"/>
                    </a:cubicBezTo>
                    <a:cubicBezTo>
                      <a:pt x="536305" y="39967"/>
                      <a:pt x="553564" y="27118"/>
                      <a:pt x="569490" y="11201"/>
                    </a:cubicBezTo>
                    <a:cubicBezTo>
                      <a:pt x="573005" y="7696"/>
                      <a:pt x="579329" y="0"/>
                      <a:pt x="579329" y="0"/>
                    </a:cubicBezTo>
                    <a:cubicBezTo>
                      <a:pt x="579329" y="0"/>
                      <a:pt x="575224" y="7382"/>
                      <a:pt x="572691" y="10754"/>
                    </a:cubicBezTo>
                    <a:cubicBezTo>
                      <a:pt x="561604" y="25518"/>
                      <a:pt x="552974" y="42729"/>
                      <a:pt x="541792" y="57617"/>
                    </a:cubicBezTo>
                    <a:cubicBezTo>
                      <a:pt x="516388" y="91459"/>
                      <a:pt x="492776" y="132874"/>
                      <a:pt x="462839" y="162773"/>
                    </a:cubicBezTo>
                    <a:cubicBezTo>
                      <a:pt x="380276" y="245259"/>
                      <a:pt x="270853" y="287579"/>
                      <a:pt x="192414" y="374409"/>
                    </a:cubicBezTo>
                    <a:cubicBezTo>
                      <a:pt x="149447" y="421977"/>
                      <a:pt x="115814" y="467935"/>
                      <a:pt x="64284" y="506987"/>
                    </a:cubicBezTo>
                    <a:cubicBezTo>
                      <a:pt x="59979" y="510245"/>
                      <a:pt x="19383" y="537420"/>
                      <a:pt x="15554" y="531886"/>
                    </a:cubicBezTo>
                    <a:cubicBezTo>
                      <a:pt x="11611" y="526180"/>
                      <a:pt x="36881" y="493957"/>
                      <a:pt x="39824" y="490042"/>
                    </a:cubicBezTo>
                    <a:cubicBezTo>
                      <a:pt x="68294" y="452123"/>
                      <a:pt x="80543" y="407241"/>
                      <a:pt x="108490" y="37001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842;g2bff6d362b8_0_3153"/>
              <p:cNvSpPr/>
              <p:nvPr/>
            </p:nvSpPr>
            <p:spPr>
              <a:xfrm>
                <a:off x="1645711" y="4008904"/>
                <a:ext cx="426639" cy="441396"/>
              </a:xfrm>
              <a:custGeom>
                <a:rect b="b" l="l" r="r" t="t"/>
                <a:pathLst>
                  <a:path extrusionOk="0" h="441396" w="426639">
                    <a:moveTo>
                      <a:pt x="1044" y="441160"/>
                    </a:moveTo>
                    <a:cubicBezTo>
                      <a:pt x="-2938" y="443151"/>
                      <a:pt x="5625" y="432006"/>
                      <a:pt x="7454" y="428816"/>
                    </a:cubicBezTo>
                    <a:cubicBezTo>
                      <a:pt x="14198" y="417024"/>
                      <a:pt x="20503" y="405717"/>
                      <a:pt x="28742" y="394754"/>
                    </a:cubicBezTo>
                    <a:cubicBezTo>
                      <a:pt x="49250" y="367437"/>
                      <a:pt x="69366" y="332765"/>
                      <a:pt x="84130" y="301933"/>
                    </a:cubicBezTo>
                    <a:cubicBezTo>
                      <a:pt x="131374" y="203283"/>
                      <a:pt x="217147" y="136903"/>
                      <a:pt x="302424" y="74038"/>
                    </a:cubicBezTo>
                    <a:cubicBezTo>
                      <a:pt x="328961" y="54464"/>
                      <a:pt x="358917" y="39481"/>
                      <a:pt x="387521" y="23536"/>
                    </a:cubicBezTo>
                    <a:cubicBezTo>
                      <a:pt x="400817" y="16126"/>
                      <a:pt x="426640" y="0"/>
                      <a:pt x="426640" y="0"/>
                    </a:cubicBezTo>
                    <a:cubicBezTo>
                      <a:pt x="426640" y="0"/>
                      <a:pt x="420277" y="4667"/>
                      <a:pt x="417943" y="7772"/>
                    </a:cubicBezTo>
                    <a:cubicBezTo>
                      <a:pt x="407790" y="21298"/>
                      <a:pt x="394702" y="33014"/>
                      <a:pt x="384311" y="46863"/>
                    </a:cubicBezTo>
                    <a:cubicBezTo>
                      <a:pt x="357898" y="82039"/>
                      <a:pt x="327847" y="114443"/>
                      <a:pt x="301700" y="149276"/>
                    </a:cubicBezTo>
                    <a:cubicBezTo>
                      <a:pt x="264058" y="199406"/>
                      <a:pt x="227139" y="251870"/>
                      <a:pt x="182933" y="296037"/>
                    </a:cubicBezTo>
                    <a:cubicBezTo>
                      <a:pt x="156035" y="322897"/>
                      <a:pt x="126317" y="334737"/>
                      <a:pt x="98656" y="361121"/>
                    </a:cubicBezTo>
                    <a:cubicBezTo>
                      <a:pt x="80101" y="378809"/>
                      <a:pt x="43182" y="401831"/>
                      <a:pt x="20722" y="4130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843;g2bff6d362b8_0_3153"/>
              <p:cNvSpPr/>
              <p:nvPr/>
            </p:nvSpPr>
            <p:spPr>
              <a:xfrm>
                <a:off x="1388329" y="4191271"/>
                <a:ext cx="110033" cy="635808"/>
              </a:xfrm>
              <a:custGeom>
                <a:rect b="b" l="l" r="r" t="t"/>
                <a:pathLst>
                  <a:path extrusionOk="0" h="635808" w="110033">
                    <a:moveTo>
                      <a:pt x="38769" y="633231"/>
                    </a:moveTo>
                    <a:cubicBezTo>
                      <a:pt x="16729" y="653500"/>
                      <a:pt x="-245" y="548134"/>
                      <a:pt x="3" y="530485"/>
                    </a:cubicBezTo>
                    <a:cubicBezTo>
                      <a:pt x="1908" y="397868"/>
                      <a:pt x="41713" y="266537"/>
                      <a:pt x="55390" y="134693"/>
                    </a:cubicBezTo>
                    <a:cubicBezTo>
                      <a:pt x="59515" y="94983"/>
                      <a:pt x="65458" y="36652"/>
                      <a:pt x="89852" y="4562"/>
                    </a:cubicBezTo>
                    <a:cubicBezTo>
                      <a:pt x="89985" y="4390"/>
                      <a:pt x="92100" y="-229"/>
                      <a:pt x="93319" y="9"/>
                    </a:cubicBezTo>
                    <a:cubicBezTo>
                      <a:pt x="95596" y="438"/>
                      <a:pt x="92195" y="51806"/>
                      <a:pt x="92005" y="53987"/>
                    </a:cubicBezTo>
                    <a:cubicBezTo>
                      <a:pt x="89319" y="83676"/>
                      <a:pt x="97129" y="117147"/>
                      <a:pt x="101653" y="146551"/>
                    </a:cubicBezTo>
                    <a:cubicBezTo>
                      <a:pt x="120875" y="271367"/>
                      <a:pt x="105273" y="397440"/>
                      <a:pt x="72735" y="518131"/>
                    </a:cubicBezTo>
                    <a:cubicBezTo>
                      <a:pt x="62763" y="555136"/>
                      <a:pt x="64696" y="609380"/>
                      <a:pt x="38769" y="6332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844;g2bff6d362b8_0_3153"/>
              <p:cNvSpPr/>
              <p:nvPr/>
            </p:nvSpPr>
            <p:spPr>
              <a:xfrm>
                <a:off x="822665" y="4139149"/>
                <a:ext cx="450147" cy="2027043"/>
              </a:xfrm>
              <a:custGeom>
                <a:rect b="b" l="l" r="r" t="t"/>
                <a:pathLst>
                  <a:path extrusionOk="0" h="2027043" w="450147">
                    <a:moveTo>
                      <a:pt x="16427" y="0"/>
                    </a:moveTo>
                    <a:cubicBezTo>
                      <a:pt x="14436" y="562"/>
                      <a:pt x="12626" y="1191"/>
                      <a:pt x="10169" y="1791"/>
                    </a:cubicBezTo>
                    <a:cubicBezTo>
                      <a:pt x="9997" y="1943"/>
                      <a:pt x="9778" y="2238"/>
                      <a:pt x="9578" y="2381"/>
                    </a:cubicBezTo>
                    <a:cubicBezTo>
                      <a:pt x="8978" y="2838"/>
                      <a:pt x="8150" y="3048"/>
                      <a:pt x="7197" y="3572"/>
                    </a:cubicBezTo>
                    <a:cubicBezTo>
                      <a:pt x="5511" y="4515"/>
                      <a:pt x="3292" y="5829"/>
                      <a:pt x="949" y="6848"/>
                    </a:cubicBezTo>
                    <a:cubicBezTo>
                      <a:pt x="-3452" y="8763"/>
                      <a:pt x="8407" y="22393"/>
                      <a:pt x="17017" y="44653"/>
                    </a:cubicBezTo>
                    <a:cubicBezTo>
                      <a:pt x="19465" y="50968"/>
                      <a:pt x="28971" y="78591"/>
                      <a:pt x="31010" y="83048"/>
                    </a:cubicBezTo>
                    <a:cubicBezTo>
                      <a:pt x="50460" y="125625"/>
                      <a:pt x="65671" y="166049"/>
                      <a:pt x="89941" y="237830"/>
                    </a:cubicBezTo>
                    <a:cubicBezTo>
                      <a:pt x="91427" y="242221"/>
                      <a:pt x="116973" y="317992"/>
                      <a:pt x="125964" y="342309"/>
                    </a:cubicBezTo>
                    <a:cubicBezTo>
                      <a:pt x="243084" y="659254"/>
                      <a:pt x="304348" y="839448"/>
                      <a:pt x="359622" y="1044483"/>
                    </a:cubicBezTo>
                    <a:cubicBezTo>
                      <a:pt x="381015" y="1123845"/>
                      <a:pt x="394522" y="1208027"/>
                      <a:pt x="406647" y="1324280"/>
                    </a:cubicBezTo>
                    <a:cubicBezTo>
                      <a:pt x="409314" y="1349826"/>
                      <a:pt x="418953" y="1453325"/>
                      <a:pt x="420344" y="1467450"/>
                    </a:cubicBezTo>
                    <a:cubicBezTo>
                      <a:pt x="425964" y="1524524"/>
                      <a:pt x="428450" y="1582245"/>
                      <a:pt x="428974" y="1653483"/>
                    </a:cubicBezTo>
                    <a:cubicBezTo>
                      <a:pt x="429183" y="1680924"/>
                      <a:pt x="428516" y="1821732"/>
                      <a:pt x="428678" y="1848745"/>
                    </a:cubicBezTo>
                    <a:cubicBezTo>
                      <a:pt x="428945" y="1893579"/>
                      <a:pt x="426430" y="1930136"/>
                      <a:pt x="419449" y="1964531"/>
                    </a:cubicBezTo>
                    <a:cubicBezTo>
                      <a:pt x="418582" y="1968798"/>
                      <a:pt x="416429" y="1976514"/>
                      <a:pt x="413495" y="1986267"/>
                    </a:cubicBezTo>
                    <a:cubicBezTo>
                      <a:pt x="413019" y="1987839"/>
                      <a:pt x="404942" y="2013395"/>
                      <a:pt x="404866" y="2013652"/>
                    </a:cubicBezTo>
                    <a:cubicBezTo>
                      <a:pt x="404809" y="2013832"/>
                      <a:pt x="404723" y="2013804"/>
                      <a:pt x="404571" y="2014538"/>
                    </a:cubicBezTo>
                    <a:cubicBezTo>
                      <a:pt x="404504" y="2014918"/>
                      <a:pt x="404609" y="2015138"/>
                      <a:pt x="404571" y="2015433"/>
                    </a:cubicBezTo>
                    <a:lnTo>
                      <a:pt x="404571" y="2016328"/>
                    </a:lnTo>
                    <a:lnTo>
                      <a:pt x="404571" y="2018414"/>
                    </a:lnTo>
                    <a:lnTo>
                      <a:pt x="415877" y="2027044"/>
                    </a:lnTo>
                    <a:lnTo>
                      <a:pt x="423020" y="2023177"/>
                    </a:lnTo>
                    <a:lnTo>
                      <a:pt x="423916" y="2021986"/>
                    </a:lnTo>
                    <a:cubicBezTo>
                      <a:pt x="425402" y="2019415"/>
                      <a:pt x="425687" y="2016795"/>
                      <a:pt x="425106" y="2014242"/>
                    </a:cubicBezTo>
                    <a:lnTo>
                      <a:pt x="425402" y="2014538"/>
                    </a:lnTo>
                    <a:lnTo>
                      <a:pt x="425402" y="2016919"/>
                    </a:lnTo>
                    <a:cubicBezTo>
                      <a:pt x="425306" y="2018138"/>
                      <a:pt x="425440" y="2017909"/>
                      <a:pt x="425402" y="2018109"/>
                    </a:cubicBezTo>
                    <a:cubicBezTo>
                      <a:pt x="426183" y="2015642"/>
                      <a:pt x="433279" y="1993745"/>
                      <a:pt x="433736" y="1992220"/>
                    </a:cubicBezTo>
                    <a:cubicBezTo>
                      <a:pt x="436851" y="1981867"/>
                      <a:pt x="438956" y="1973789"/>
                      <a:pt x="439985" y="1968703"/>
                    </a:cubicBezTo>
                    <a:cubicBezTo>
                      <a:pt x="447300" y="1932699"/>
                      <a:pt x="450091" y="1894913"/>
                      <a:pt x="449814" y="1848745"/>
                    </a:cubicBezTo>
                    <a:cubicBezTo>
                      <a:pt x="449652" y="1821837"/>
                      <a:pt x="450310" y="1681048"/>
                      <a:pt x="450110" y="1653483"/>
                    </a:cubicBezTo>
                    <a:cubicBezTo>
                      <a:pt x="449576" y="1581665"/>
                      <a:pt x="447166" y="1523162"/>
                      <a:pt x="441480" y="1465364"/>
                    </a:cubicBezTo>
                    <a:cubicBezTo>
                      <a:pt x="440089" y="1451267"/>
                      <a:pt x="430164" y="1347531"/>
                      <a:pt x="427488" y="1321898"/>
                    </a:cubicBezTo>
                    <a:cubicBezTo>
                      <a:pt x="415258" y="1204627"/>
                      <a:pt x="401608" y="1119778"/>
                      <a:pt x="379863" y="1039120"/>
                    </a:cubicBezTo>
                    <a:cubicBezTo>
                      <a:pt x="324389" y="833314"/>
                      <a:pt x="262934" y="652377"/>
                      <a:pt x="145605" y="334870"/>
                    </a:cubicBezTo>
                    <a:cubicBezTo>
                      <a:pt x="136709" y="310801"/>
                      <a:pt x="129574" y="290122"/>
                      <a:pt x="115249" y="247650"/>
                    </a:cubicBezTo>
                    <a:cubicBezTo>
                      <a:pt x="111210" y="235677"/>
                      <a:pt x="111077" y="235677"/>
                      <a:pt x="109591" y="231286"/>
                    </a:cubicBezTo>
                    <a:cubicBezTo>
                      <a:pt x="85102" y="158858"/>
                      <a:pt x="69891" y="117824"/>
                      <a:pt x="50060" y="74419"/>
                    </a:cubicBezTo>
                    <a:cubicBezTo>
                      <a:pt x="48526" y="71056"/>
                      <a:pt x="39430" y="44358"/>
                      <a:pt x="36667" y="37214"/>
                    </a:cubicBezTo>
                    <a:cubicBezTo>
                      <a:pt x="30114" y="20279"/>
                      <a:pt x="23732" y="8163"/>
                      <a:pt x="164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845;g2bff6d362b8_0_3153"/>
              <p:cNvSpPr/>
              <p:nvPr/>
            </p:nvSpPr>
            <p:spPr>
              <a:xfrm>
                <a:off x="502887" y="3664530"/>
                <a:ext cx="349749" cy="531038"/>
              </a:xfrm>
              <a:custGeom>
                <a:rect b="b" l="l" r="r" t="t"/>
                <a:pathLst>
                  <a:path extrusionOk="0" h="531038" w="349749">
                    <a:moveTo>
                      <a:pt x="345292" y="530350"/>
                    </a:moveTo>
                    <a:cubicBezTo>
                      <a:pt x="357512" y="530417"/>
                      <a:pt x="341148" y="396714"/>
                      <a:pt x="337272" y="377788"/>
                    </a:cubicBezTo>
                    <a:cubicBezTo>
                      <a:pt x="309325" y="241447"/>
                      <a:pt x="236278" y="146150"/>
                      <a:pt x="120654" y="69607"/>
                    </a:cubicBezTo>
                    <a:cubicBezTo>
                      <a:pt x="109272" y="62072"/>
                      <a:pt x="7597" y="-6260"/>
                      <a:pt x="328" y="465"/>
                    </a:cubicBezTo>
                    <a:cubicBezTo>
                      <a:pt x="-1144" y="1827"/>
                      <a:pt x="2720" y="3808"/>
                      <a:pt x="4392" y="4913"/>
                    </a:cubicBezTo>
                    <a:cubicBezTo>
                      <a:pt x="23179" y="17353"/>
                      <a:pt x="35828" y="32812"/>
                      <a:pt x="49179" y="51652"/>
                    </a:cubicBezTo>
                    <a:cubicBezTo>
                      <a:pt x="77773" y="92000"/>
                      <a:pt x="117721" y="134301"/>
                      <a:pt x="136247" y="180287"/>
                    </a:cubicBezTo>
                    <a:cubicBezTo>
                      <a:pt x="153287" y="222578"/>
                      <a:pt x="163126" y="276595"/>
                      <a:pt x="188015" y="314923"/>
                    </a:cubicBezTo>
                    <a:cubicBezTo>
                      <a:pt x="218362" y="361653"/>
                      <a:pt x="261034" y="397943"/>
                      <a:pt x="293142" y="443244"/>
                    </a:cubicBezTo>
                    <a:cubicBezTo>
                      <a:pt x="312859" y="471057"/>
                      <a:pt x="328795" y="499127"/>
                      <a:pt x="344825" y="528731"/>
                    </a:cubicBezTo>
                    <a:cubicBezTo>
                      <a:pt x="346978" y="532703"/>
                      <a:pt x="343273" y="530341"/>
                      <a:pt x="345292" y="5303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g2bff6d362b8_0_3153"/>
              <p:cNvSpPr/>
              <p:nvPr/>
            </p:nvSpPr>
            <p:spPr>
              <a:xfrm>
                <a:off x="633113" y="4255535"/>
                <a:ext cx="309080" cy="161443"/>
              </a:xfrm>
              <a:custGeom>
                <a:rect b="b" l="l" r="r" t="t"/>
                <a:pathLst>
                  <a:path extrusionOk="0" h="161443" w="309080">
                    <a:moveTo>
                      <a:pt x="16069" y="0"/>
                    </a:moveTo>
                    <a:cubicBezTo>
                      <a:pt x="16507" y="1962"/>
                      <a:pt x="16183" y="3886"/>
                      <a:pt x="15173" y="5953"/>
                    </a:cubicBezTo>
                    <a:cubicBezTo>
                      <a:pt x="13592" y="9211"/>
                      <a:pt x="10839" y="12525"/>
                      <a:pt x="8334" y="13392"/>
                    </a:cubicBezTo>
                    <a:cubicBezTo>
                      <a:pt x="5258" y="14459"/>
                      <a:pt x="4096" y="12563"/>
                      <a:pt x="2972" y="10716"/>
                    </a:cubicBezTo>
                    <a:cubicBezTo>
                      <a:pt x="3229" y="12592"/>
                      <a:pt x="1505" y="13611"/>
                      <a:pt x="0" y="14583"/>
                    </a:cubicBezTo>
                    <a:cubicBezTo>
                      <a:pt x="1076" y="14926"/>
                      <a:pt x="2362" y="15412"/>
                      <a:pt x="3267" y="15773"/>
                    </a:cubicBezTo>
                    <a:cubicBezTo>
                      <a:pt x="4715" y="16345"/>
                      <a:pt x="5734" y="16840"/>
                      <a:pt x="6544" y="17269"/>
                    </a:cubicBezTo>
                    <a:cubicBezTo>
                      <a:pt x="10687" y="21641"/>
                      <a:pt x="17926" y="25270"/>
                      <a:pt x="29166" y="29766"/>
                    </a:cubicBezTo>
                    <a:cubicBezTo>
                      <a:pt x="34271" y="31813"/>
                      <a:pt x="39919" y="33976"/>
                      <a:pt x="46730" y="36319"/>
                    </a:cubicBezTo>
                    <a:cubicBezTo>
                      <a:pt x="51235" y="37862"/>
                      <a:pt x="76010" y="45901"/>
                      <a:pt x="79772" y="47330"/>
                    </a:cubicBezTo>
                    <a:cubicBezTo>
                      <a:pt x="154115" y="75600"/>
                      <a:pt x="283969" y="138389"/>
                      <a:pt x="288427" y="153886"/>
                    </a:cubicBezTo>
                    <a:cubicBezTo>
                      <a:pt x="290027" y="159448"/>
                      <a:pt x="295961" y="162630"/>
                      <a:pt x="301523" y="161030"/>
                    </a:cubicBezTo>
                    <a:cubicBezTo>
                      <a:pt x="307086" y="159439"/>
                      <a:pt x="310267" y="153791"/>
                      <a:pt x="308667" y="148237"/>
                    </a:cubicBezTo>
                    <a:cubicBezTo>
                      <a:pt x="301180" y="122215"/>
                      <a:pt x="175155" y="61131"/>
                      <a:pt x="87211" y="27680"/>
                    </a:cubicBezTo>
                    <a:cubicBezTo>
                      <a:pt x="82915" y="26051"/>
                      <a:pt x="57664" y="17783"/>
                      <a:pt x="53578" y="16373"/>
                    </a:cubicBezTo>
                    <a:cubicBezTo>
                      <a:pt x="47063" y="14135"/>
                      <a:pt x="41653" y="12316"/>
                      <a:pt x="36909" y="10420"/>
                    </a:cubicBezTo>
                    <a:cubicBezTo>
                      <a:pt x="28499" y="7058"/>
                      <a:pt x="22927" y="3981"/>
                      <a:pt x="21727" y="2677"/>
                    </a:cubicBezTo>
                    <a:cubicBezTo>
                      <a:pt x="20841" y="1714"/>
                      <a:pt x="17507" y="895"/>
                      <a:pt x="160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847;g2bff6d362b8_0_3153"/>
              <p:cNvSpPr/>
              <p:nvPr/>
            </p:nvSpPr>
            <p:spPr>
              <a:xfrm>
                <a:off x="287063" y="3837744"/>
                <a:ext cx="379620" cy="439743"/>
              </a:xfrm>
              <a:custGeom>
                <a:rect b="b" l="l" r="r" t="t"/>
                <a:pathLst>
                  <a:path extrusionOk="0" h="439743" w="379620">
                    <a:moveTo>
                      <a:pt x="379560" y="434613"/>
                    </a:moveTo>
                    <a:cubicBezTo>
                      <a:pt x="369425" y="417201"/>
                      <a:pt x="342355" y="392474"/>
                      <a:pt x="327915" y="372795"/>
                    </a:cubicBezTo>
                    <a:cubicBezTo>
                      <a:pt x="289653" y="320656"/>
                      <a:pt x="230769" y="278412"/>
                      <a:pt x="182361" y="237416"/>
                    </a:cubicBezTo>
                    <a:cubicBezTo>
                      <a:pt x="140824" y="202241"/>
                      <a:pt x="113030" y="157435"/>
                      <a:pt x="81037" y="114830"/>
                    </a:cubicBezTo>
                    <a:cubicBezTo>
                      <a:pt x="56650" y="82349"/>
                      <a:pt x="39183" y="42345"/>
                      <a:pt x="11695" y="12465"/>
                    </a:cubicBezTo>
                    <a:cubicBezTo>
                      <a:pt x="8192" y="8654"/>
                      <a:pt x="7236" y="-1289"/>
                      <a:pt x="2263" y="139"/>
                    </a:cubicBezTo>
                    <a:cubicBezTo>
                      <a:pt x="807" y="558"/>
                      <a:pt x="1021" y="6778"/>
                      <a:pt x="980" y="7045"/>
                    </a:cubicBezTo>
                    <a:cubicBezTo>
                      <a:pt x="-4258" y="41163"/>
                      <a:pt x="12567" y="87112"/>
                      <a:pt x="26216" y="117516"/>
                    </a:cubicBezTo>
                    <a:cubicBezTo>
                      <a:pt x="62926" y="199278"/>
                      <a:pt x="87624" y="268440"/>
                      <a:pt x="161548" y="331047"/>
                    </a:cubicBezTo>
                    <a:cubicBezTo>
                      <a:pt x="181926" y="348306"/>
                      <a:pt x="208176" y="357517"/>
                      <a:pt x="228366" y="374615"/>
                    </a:cubicBezTo>
                    <a:cubicBezTo>
                      <a:pt x="252657" y="395189"/>
                      <a:pt x="282424" y="410000"/>
                      <a:pt x="307636" y="429650"/>
                    </a:cubicBezTo>
                    <a:cubicBezTo>
                      <a:pt x="313618" y="434308"/>
                      <a:pt x="348765" y="441280"/>
                      <a:pt x="355175" y="439442"/>
                    </a:cubicBezTo>
                    <a:cubicBezTo>
                      <a:pt x="359214" y="438280"/>
                      <a:pt x="380912" y="436946"/>
                      <a:pt x="379560" y="43461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8" name="Google Shape;848;g2bff6d362b8_0_3153"/>
              <p:cNvSpPr/>
              <p:nvPr/>
            </p:nvSpPr>
            <p:spPr>
              <a:xfrm>
                <a:off x="942190" y="3687690"/>
                <a:ext cx="141301" cy="825288"/>
              </a:xfrm>
              <a:custGeom>
                <a:rect b="b" l="l" r="r" t="t"/>
                <a:pathLst>
                  <a:path extrusionOk="0" h="825288" w="141301">
                    <a:moveTo>
                      <a:pt x="29251" y="824773"/>
                    </a:moveTo>
                    <a:cubicBezTo>
                      <a:pt x="29670" y="829212"/>
                      <a:pt x="25822" y="803704"/>
                      <a:pt x="25432" y="797655"/>
                    </a:cubicBezTo>
                    <a:cubicBezTo>
                      <a:pt x="24298" y="780139"/>
                      <a:pt x="27965" y="761565"/>
                      <a:pt x="25670" y="744239"/>
                    </a:cubicBezTo>
                    <a:cubicBezTo>
                      <a:pt x="19059" y="694318"/>
                      <a:pt x="23841" y="629948"/>
                      <a:pt x="35157" y="580990"/>
                    </a:cubicBezTo>
                    <a:cubicBezTo>
                      <a:pt x="56569" y="488350"/>
                      <a:pt x="85820" y="396539"/>
                      <a:pt x="114900" y="305851"/>
                    </a:cubicBezTo>
                    <a:cubicBezTo>
                      <a:pt x="131807" y="253101"/>
                      <a:pt x="130807" y="198838"/>
                      <a:pt x="138970" y="144964"/>
                    </a:cubicBezTo>
                    <a:cubicBezTo>
                      <a:pt x="144761" y="106740"/>
                      <a:pt x="138817" y="71136"/>
                      <a:pt x="131493" y="33274"/>
                    </a:cubicBezTo>
                    <a:cubicBezTo>
                      <a:pt x="131150" y="31483"/>
                      <a:pt x="125092" y="517"/>
                      <a:pt x="123034" y="51"/>
                    </a:cubicBezTo>
                    <a:cubicBezTo>
                      <a:pt x="116110" y="-1559"/>
                      <a:pt x="106299" y="35570"/>
                      <a:pt x="104680" y="40189"/>
                    </a:cubicBezTo>
                    <a:cubicBezTo>
                      <a:pt x="90125" y="81604"/>
                      <a:pt x="70561" y="122323"/>
                      <a:pt x="60646" y="165195"/>
                    </a:cubicBezTo>
                    <a:cubicBezTo>
                      <a:pt x="51892" y="203086"/>
                      <a:pt x="29585" y="236671"/>
                      <a:pt x="23774" y="276723"/>
                    </a:cubicBezTo>
                    <a:cubicBezTo>
                      <a:pt x="9334" y="376269"/>
                      <a:pt x="2343" y="477615"/>
                      <a:pt x="1495" y="578256"/>
                    </a:cubicBezTo>
                    <a:cubicBezTo>
                      <a:pt x="1200" y="612937"/>
                      <a:pt x="14668" y="726170"/>
                      <a:pt x="0" y="750145"/>
                    </a:cubicBezTo>
                    <a:lnTo>
                      <a:pt x="29251" y="82477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849;g2bff6d362b8_0_3153"/>
              <p:cNvSpPr/>
              <p:nvPr/>
            </p:nvSpPr>
            <p:spPr>
              <a:xfrm>
                <a:off x="1083304" y="3808620"/>
                <a:ext cx="300599" cy="1051239"/>
              </a:xfrm>
              <a:custGeom>
                <a:rect b="b" l="l" r="r" t="t"/>
                <a:pathLst>
                  <a:path extrusionOk="0" h="1051239" w="300599">
                    <a:moveTo>
                      <a:pt x="17459" y="1049810"/>
                    </a:moveTo>
                    <a:cubicBezTo>
                      <a:pt x="25822" y="1062954"/>
                      <a:pt x="9753" y="981696"/>
                      <a:pt x="9401" y="960751"/>
                    </a:cubicBezTo>
                    <a:cubicBezTo>
                      <a:pt x="8372" y="900229"/>
                      <a:pt x="18354" y="835202"/>
                      <a:pt x="30918" y="775785"/>
                    </a:cubicBezTo>
                    <a:cubicBezTo>
                      <a:pt x="39395" y="735637"/>
                      <a:pt x="71923" y="702462"/>
                      <a:pt x="88839" y="667429"/>
                    </a:cubicBezTo>
                    <a:cubicBezTo>
                      <a:pt x="117366" y="608345"/>
                      <a:pt x="156276" y="554253"/>
                      <a:pt x="184670" y="495445"/>
                    </a:cubicBezTo>
                    <a:cubicBezTo>
                      <a:pt x="205768" y="451735"/>
                      <a:pt x="211121" y="397500"/>
                      <a:pt x="233447" y="355828"/>
                    </a:cubicBezTo>
                    <a:cubicBezTo>
                      <a:pt x="256174" y="313442"/>
                      <a:pt x="280939" y="261721"/>
                      <a:pt x="280996" y="213553"/>
                    </a:cubicBezTo>
                    <a:cubicBezTo>
                      <a:pt x="281063" y="168223"/>
                      <a:pt x="285492" y="117455"/>
                      <a:pt x="293827" y="72916"/>
                    </a:cubicBezTo>
                    <a:cubicBezTo>
                      <a:pt x="296808" y="56971"/>
                      <a:pt x="299599" y="40236"/>
                      <a:pt x="298484" y="23977"/>
                    </a:cubicBezTo>
                    <a:cubicBezTo>
                      <a:pt x="297951" y="16119"/>
                      <a:pt x="304333" y="-2931"/>
                      <a:pt x="297189" y="383"/>
                    </a:cubicBezTo>
                    <a:cubicBezTo>
                      <a:pt x="295265" y="1279"/>
                      <a:pt x="294598" y="43684"/>
                      <a:pt x="292531" y="49323"/>
                    </a:cubicBezTo>
                    <a:cubicBezTo>
                      <a:pt x="279758" y="84308"/>
                      <a:pt x="249954" y="130495"/>
                      <a:pt x="227885" y="160032"/>
                    </a:cubicBezTo>
                    <a:cubicBezTo>
                      <a:pt x="192138" y="207886"/>
                      <a:pt x="135950" y="244557"/>
                      <a:pt x="106479" y="299554"/>
                    </a:cubicBezTo>
                    <a:cubicBezTo>
                      <a:pt x="45319" y="413645"/>
                      <a:pt x="23469" y="555148"/>
                      <a:pt x="24583" y="683602"/>
                    </a:cubicBezTo>
                    <a:cubicBezTo>
                      <a:pt x="24983" y="730332"/>
                      <a:pt x="19802" y="766432"/>
                      <a:pt x="19802" y="766432"/>
                    </a:cubicBezTo>
                    <a:cubicBezTo>
                      <a:pt x="19802" y="766432"/>
                      <a:pt x="-23146" y="986002"/>
                      <a:pt x="17459" y="1049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850;g2bff6d362b8_0_3153"/>
              <p:cNvSpPr/>
              <p:nvPr/>
            </p:nvSpPr>
            <p:spPr>
              <a:xfrm>
                <a:off x="259396" y="4451460"/>
                <a:ext cx="755570" cy="317914"/>
              </a:xfrm>
              <a:custGeom>
                <a:rect b="b" l="l" r="r" t="t"/>
                <a:pathLst>
                  <a:path extrusionOk="0" h="317914" w="755570">
                    <a:moveTo>
                      <a:pt x="753508" y="303662"/>
                    </a:moveTo>
                    <a:cubicBezTo>
                      <a:pt x="752184" y="307443"/>
                      <a:pt x="758108" y="324503"/>
                      <a:pt x="746440" y="315149"/>
                    </a:cubicBezTo>
                    <a:cubicBezTo>
                      <a:pt x="716122" y="290841"/>
                      <a:pt x="628873" y="282316"/>
                      <a:pt x="616195" y="280840"/>
                    </a:cubicBezTo>
                    <a:cubicBezTo>
                      <a:pt x="492999" y="266505"/>
                      <a:pt x="354896" y="241968"/>
                      <a:pt x="245457" y="180904"/>
                    </a:cubicBezTo>
                    <a:cubicBezTo>
                      <a:pt x="181853" y="145413"/>
                      <a:pt x="109476" y="111562"/>
                      <a:pt x="57228" y="59803"/>
                    </a:cubicBezTo>
                    <a:cubicBezTo>
                      <a:pt x="38813" y="41563"/>
                      <a:pt x="-16805" y="-11711"/>
                      <a:pt x="4983" y="2329"/>
                    </a:cubicBezTo>
                    <a:cubicBezTo>
                      <a:pt x="65950" y="41619"/>
                      <a:pt x="172935" y="75243"/>
                      <a:pt x="234709" y="88016"/>
                    </a:cubicBezTo>
                    <a:cubicBezTo>
                      <a:pt x="288205" y="99074"/>
                      <a:pt x="346971" y="98798"/>
                      <a:pt x="398825" y="116819"/>
                    </a:cubicBezTo>
                    <a:cubicBezTo>
                      <a:pt x="487979" y="147814"/>
                      <a:pt x="563493" y="204049"/>
                      <a:pt x="645142" y="248274"/>
                    </a:cubicBezTo>
                    <a:cubicBezTo>
                      <a:pt x="670135" y="261819"/>
                      <a:pt x="738868" y="276925"/>
                      <a:pt x="754194" y="294375"/>
                    </a:cubicBezTo>
                    <a:cubicBezTo>
                      <a:pt x="757061" y="297642"/>
                      <a:pt x="754755" y="300137"/>
                      <a:pt x="753508" y="3036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g2bff6d362b8_0_3153"/>
              <p:cNvSpPr/>
              <p:nvPr/>
            </p:nvSpPr>
            <p:spPr>
              <a:xfrm>
                <a:off x="1000288" y="4745719"/>
                <a:ext cx="104008" cy="131922"/>
              </a:xfrm>
              <a:custGeom>
                <a:rect b="b" l="l" r="r" t="t"/>
                <a:pathLst>
                  <a:path extrusionOk="0" h="131922" w="104008">
                    <a:moveTo>
                      <a:pt x="11739" y="58"/>
                    </a:moveTo>
                    <a:cubicBezTo>
                      <a:pt x="9091" y="-246"/>
                      <a:pt x="6253" y="658"/>
                      <a:pt x="3995" y="2439"/>
                    </a:cubicBezTo>
                    <a:cubicBezTo>
                      <a:pt x="-510" y="6002"/>
                      <a:pt x="-1348" y="12517"/>
                      <a:pt x="2214" y="17022"/>
                    </a:cubicBezTo>
                    <a:cubicBezTo>
                      <a:pt x="5176" y="20766"/>
                      <a:pt x="8463" y="24604"/>
                      <a:pt x="12034" y="28633"/>
                    </a:cubicBezTo>
                    <a:cubicBezTo>
                      <a:pt x="19073" y="36568"/>
                      <a:pt x="25931" y="43606"/>
                      <a:pt x="38523" y="56313"/>
                    </a:cubicBezTo>
                    <a:cubicBezTo>
                      <a:pt x="53392" y="71305"/>
                      <a:pt x="57240" y="75353"/>
                      <a:pt x="63527" y="82211"/>
                    </a:cubicBezTo>
                    <a:cubicBezTo>
                      <a:pt x="65860" y="84755"/>
                      <a:pt x="66975" y="88108"/>
                      <a:pt x="68889" y="90841"/>
                    </a:cubicBezTo>
                    <a:cubicBezTo>
                      <a:pt x="75919" y="98756"/>
                      <a:pt x="80548" y="106319"/>
                      <a:pt x="83472" y="113463"/>
                    </a:cubicBezTo>
                    <a:cubicBezTo>
                      <a:pt x="83901" y="113901"/>
                      <a:pt x="84777" y="113711"/>
                      <a:pt x="84958" y="114358"/>
                    </a:cubicBezTo>
                    <a:cubicBezTo>
                      <a:pt x="85739" y="117092"/>
                      <a:pt x="88082" y="124617"/>
                      <a:pt x="88234" y="125074"/>
                    </a:cubicBezTo>
                    <a:cubicBezTo>
                      <a:pt x="89139" y="127741"/>
                      <a:pt x="89482" y="129255"/>
                      <a:pt x="90025" y="131027"/>
                    </a:cubicBezTo>
                    <a:cubicBezTo>
                      <a:pt x="92330" y="131456"/>
                      <a:pt x="93892" y="131922"/>
                      <a:pt x="93892" y="131922"/>
                    </a:cubicBezTo>
                    <a:cubicBezTo>
                      <a:pt x="93892" y="131922"/>
                      <a:pt x="94188" y="130379"/>
                      <a:pt x="96274" y="128046"/>
                    </a:cubicBezTo>
                    <a:cubicBezTo>
                      <a:pt x="96655" y="128360"/>
                      <a:pt x="97150" y="128065"/>
                      <a:pt x="97169" y="128646"/>
                    </a:cubicBezTo>
                    <a:cubicBezTo>
                      <a:pt x="97159" y="128388"/>
                      <a:pt x="104017" y="131922"/>
                      <a:pt x="104008" y="131922"/>
                    </a:cubicBezTo>
                    <a:cubicBezTo>
                      <a:pt x="104084" y="131198"/>
                      <a:pt x="99302" y="128951"/>
                      <a:pt x="96569" y="127750"/>
                    </a:cubicBezTo>
                    <a:cubicBezTo>
                      <a:pt x="97540" y="126750"/>
                      <a:pt x="97655" y="125788"/>
                      <a:pt x="100141" y="124474"/>
                    </a:cubicBezTo>
                    <a:cubicBezTo>
                      <a:pt x="102484" y="120597"/>
                      <a:pt x="102360" y="120549"/>
                      <a:pt x="102522" y="119121"/>
                    </a:cubicBezTo>
                    <a:cubicBezTo>
                      <a:pt x="102693" y="118140"/>
                      <a:pt x="102846" y="117425"/>
                      <a:pt x="102817" y="116444"/>
                    </a:cubicBezTo>
                    <a:cubicBezTo>
                      <a:pt x="102789" y="115311"/>
                      <a:pt x="101988" y="114472"/>
                      <a:pt x="101627" y="113463"/>
                    </a:cubicBezTo>
                    <a:cubicBezTo>
                      <a:pt x="101379" y="112587"/>
                      <a:pt x="98922" y="101614"/>
                      <a:pt x="98359" y="100071"/>
                    </a:cubicBezTo>
                    <a:cubicBezTo>
                      <a:pt x="93892" y="87765"/>
                      <a:pt x="87625" y="77306"/>
                      <a:pt x="79005" y="67924"/>
                    </a:cubicBezTo>
                    <a:cubicBezTo>
                      <a:pt x="72461" y="60780"/>
                      <a:pt x="68499" y="56942"/>
                      <a:pt x="53411" y="41730"/>
                    </a:cubicBezTo>
                    <a:cubicBezTo>
                      <a:pt x="41076" y="29290"/>
                      <a:pt x="34513" y="22194"/>
                      <a:pt x="27808" y="14641"/>
                    </a:cubicBezTo>
                    <a:cubicBezTo>
                      <a:pt x="24484" y="10888"/>
                      <a:pt x="21293" y="7345"/>
                      <a:pt x="18588" y="3925"/>
                    </a:cubicBezTo>
                    <a:cubicBezTo>
                      <a:pt x="16806" y="1678"/>
                      <a:pt x="14387" y="363"/>
                      <a:pt x="11739" y="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2bff6d362b8_0_3188"/>
          <p:cNvSpPr txBox="1"/>
          <p:nvPr>
            <p:ph type="title"/>
          </p:nvPr>
        </p:nvSpPr>
        <p:spPr>
          <a:xfrm>
            <a:off x="2323575" y="4197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Proposal</a:t>
            </a:r>
            <a:endParaRPr/>
          </a:p>
        </p:txBody>
      </p:sp>
      <p:sp>
        <p:nvSpPr>
          <p:cNvPr id="857" name="Google Shape;857;g2bff6d362b8_0_3188"/>
          <p:cNvSpPr txBox="1"/>
          <p:nvPr>
            <p:ph idx="1" type="body"/>
          </p:nvPr>
        </p:nvSpPr>
        <p:spPr>
          <a:xfrm>
            <a:off x="1866375" y="1526000"/>
            <a:ext cx="7703400" cy="42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YOLOv8 is a state of the art object detection model.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has recently included classification capabilities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model is pretrained on ImageNet dataset which is similar to all the other models of our research.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a one-stage detector, YOLO completes both object recognition and classification in a single network run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Basic architecture is made up of Backbone, Neck, and Head Layers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Backbone: Extracts high-level features from the input image.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Neck: Refines and merges features obtained from the backbone.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Produces bounding box predictions and class probabilities.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bff6d362b8_0_3195"/>
          <p:cNvSpPr txBox="1"/>
          <p:nvPr>
            <p:ph type="title"/>
          </p:nvPr>
        </p:nvSpPr>
        <p:spPr>
          <a:xfrm>
            <a:off x="2323575" y="4197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Proposal</a:t>
            </a:r>
            <a:endParaRPr/>
          </a:p>
        </p:txBody>
      </p:sp>
      <p:pic>
        <p:nvPicPr>
          <p:cNvPr descr="A screenshot of a computer&#10;&#10;Description automatically generated" id="863" name="Google Shape;863;g2bff6d362b8_0_3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250" y="1378875"/>
            <a:ext cx="8620125" cy="517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2bff6d362b8_0_3202"/>
          <p:cNvSpPr txBox="1"/>
          <p:nvPr>
            <p:ph type="title"/>
          </p:nvPr>
        </p:nvSpPr>
        <p:spPr>
          <a:xfrm>
            <a:off x="250950" y="675025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Support</a:t>
            </a:r>
            <a:endParaRPr/>
          </a:p>
        </p:txBody>
      </p:sp>
      <p:graphicFrame>
        <p:nvGraphicFramePr>
          <p:cNvPr id="869" name="Google Shape;869;g2bff6d362b8_0_3202"/>
          <p:cNvGraphicFramePr/>
          <p:nvPr/>
        </p:nvGraphicFramePr>
        <p:xfrm>
          <a:off x="3745625" y="1078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3559275"/>
                <a:gridCol w="4887100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6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Component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Specification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CPU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Intel® Xeon® CPU @ 2.00Ghz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GPU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A100 SXM4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RAM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40 GB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Storage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54 GB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70" name="Google Shape;870;g2bff6d362b8_0_3202"/>
          <p:cNvGraphicFramePr/>
          <p:nvPr/>
        </p:nvGraphicFramePr>
        <p:xfrm>
          <a:off x="3745625" y="47899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3559275"/>
                <a:gridCol w="4887100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6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Component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Specification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OS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Windows 10 Pro 64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IDE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PyCharm 2022.2.2 (Edu)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Google Collaboratory Notebook Python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3.10.12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71" name="Google Shape;871;g2bff6d362b8_0_3202"/>
          <p:cNvSpPr txBox="1"/>
          <p:nvPr>
            <p:ph idx="4294967295" type="subTitle"/>
          </p:nvPr>
        </p:nvSpPr>
        <p:spPr>
          <a:xfrm>
            <a:off x="4523750" y="259900"/>
            <a:ext cx="7047900" cy="5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Hardware Configuration</a:t>
            </a:r>
            <a:endParaRPr/>
          </a:p>
        </p:txBody>
      </p:sp>
      <p:sp>
        <p:nvSpPr>
          <p:cNvPr id="872" name="Google Shape;872;g2bff6d362b8_0_3202"/>
          <p:cNvSpPr txBox="1"/>
          <p:nvPr>
            <p:ph idx="4294967295" type="subTitle"/>
          </p:nvPr>
        </p:nvSpPr>
        <p:spPr>
          <a:xfrm>
            <a:off x="4523750" y="4006725"/>
            <a:ext cx="7047900" cy="5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Software Configuration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bff6d362b8_0_1402"/>
          <p:cNvSpPr txBox="1"/>
          <p:nvPr>
            <p:ph type="title"/>
          </p:nvPr>
        </p:nvSpPr>
        <p:spPr>
          <a:xfrm>
            <a:off x="1866375" y="14103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Proposal</a:t>
            </a:r>
            <a:endParaRPr/>
          </a:p>
        </p:txBody>
      </p:sp>
      <p:sp>
        <p:nvSpPr>
          <p:cNvPr id="512" name="Google Shape;512;g2bff6d362b8_0_1402"/>
          <p:cNvSpPr txBox="1"/>
          <p:nvPr>
            <p:ph idx="1" type="body"/>
          </p:nvPr>
        </p:nvSpPr>
        <p:spPr>
          <a:xfrm>
            <a:off x="1866375" y="2135600"/>
            <a:ext cx="83430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Depth in CNNs: ResNet-50 tackles the vanishing/exploding gradient problem by facilitating the training of much deeper networks.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Innovative Framework: Introduces residual learning which focuses on learning residual functions, significantly different from traditional deep learning approaches.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Residual Building Blocks: Utilizes shortcut connections that perform identity mapping and simplify the learning process, as depicted in the model's architecture figures.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Structured Design: Follows a consistent filter strategy that aligns with the network's depth and complexity, ensuring efficient feature mapping.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7" name="Google Shape;877;g2bff6d362b8_0_3210"/>
          <p:cNvGraphicFramePr/>
          <p:nvPr/>
        </p:nvGraphicFramePr>
        <p:xfrm>
          <a:off x="710850" y="1842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1805125"/>
                <a:gridCol w="1726725"/>
                <a:gridCol w="3006075"/>
                <a:gridCol w="4225950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Library/Tool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Package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Method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Usage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Google colab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os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drive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Getcwd, chdir, path.join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mount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Get and change directories, navigating through different paths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To mount drive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Ultralytics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YOLO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Glob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IPython.display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Numpy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Train, val, and predict, task = classify, detect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glob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Image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Random_seed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Training ,validation, and predictions for classification and detection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For carrying list of all image paths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To view image from a path with specific size.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For reproducability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tensorboard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logdir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For monitoring training performance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78" name="Google Shape;878;g2bff6d362b8_0_3210"/>
          <p:cNvSpPr txBox="1"/>
          <p:nvPr>
            <p:ph type="title"/>
          </p:nvPr>
        </p:nvSpPr>
        <p:spPr>
          <a:xfrm>
            <a:off x="4515600" y="-927650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Tools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3" name="Google Shape;883;g2bff6d362b8_0_3270"/>
          <p:cNvGraphicFramePr/>
          <p:nvPr/>
        </p:nvGraphicFramePr>
        <p:xfrm>
          <a:off x="1591750" y="153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2404750"/>
                <a:gridCol w="3301875"/>
                <a:gridCol w="3301875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Library/Tool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Method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Usage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TensorFlow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keras.applications.ResNet50, keras.layers.GlobalAveragePooling2D, keras.layers.Dense, keras.layers.Dropout, keras.Model, keras.callbacks.EarlyStopping, keras.callbacks.ModelCheckpoint, keras.callbacks.ReduceLROnPlateau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Primary deep learning framework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Keras Tuner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RandomSearch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For optimizing the hyperparameters of neural networks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Numpy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Random_seed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Array processing for numbers, strings, records, etc.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84" name="Google Shape;884;g2bff6d362b8_0_3270"/>
          <p:cNvSpPr txBox="1"/>
          <p:nvPr>
            <p:ph type="title"/>
          </p:nvPr>
        </p:nvSpPr>
        <p:spPr>
          <a:xfrm>
            <a:off x="4515600" y="-927650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Tools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2bff6d362b8_0_3215"/>
          <p:cNvSpPr txBox="1"/>
          <p:nvPr>
            <p:ph type="title"/>
          </p:nvPr>
        </p:nvSpPr>
        <p:spPr>
          <a:xfrm>
            <a:off x="2628375" y="3435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Data Flow Diagram</a:t>
            </a:r>
            <a:endParaRPr/>
          </a:p>
        </p:txBody>
      </p:sp>
      <p:sp>
        <p:nvSpPr>
          <p:cNvPr id="890" name="Google Shape;890;g2bff6d362b8_0_3215"/>
          <p:cNvSpPr txBox="1"/>
          <p:nvPr>
            <p:ph idx="1" type="body"/>
          </p:nvPr>
        </p:nvSpPr>
        <p:spPr>
          <a:xfrm>
            <a:off x="1319250" y="1926975"/>
            <a:ext cx="5531700" cy="38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does classification using a version of the EfficientNet architecture for classification.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key idea is to balance the model size with accuracy.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comes in five flavors - nano, small, medium, large , extra large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the parameters can be configured using a yaml file.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model takes in task as classification or detection and mode to be train, val for validation and predict for inference.</a:t>
            </a:r>
            <a:endParaRPr/>
          </a:p>
        </p:txBody>
      </p:sp>
      <p:pic>
        <p:nvPicPr>
          <p:cNvPr id="891" name="Google Shape;891;g2bff6d362b8_0_3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6247" y="2144775"/>
            <a:ext cx="4739548" cy="286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2bff6d362b8_0_3281"/>
          <p:cNvSpPr txBox="1"/>
          <p:nvPr>
            <p:ph type="title"/>
          </p:nvPr>
        </p:nvSpPr>
        <p:spPr>
          <a:xfrm>
            <a:off x="2628375" y="3435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Data Flow Diagram</a:t>
            </a:r>
            <a:endParaRPr/>
          </a:p>
        </p:txBody>
      </p:sp>
      <p:sp>
        <p:nvSpPr>
          <p:cNvPr id="897" name="Google Shape;897;g2bff6d362b8_0_3281"/>
          <p:cNvSpPr txBox="1"/>
          <p:nvPr>
            <p:ph idx="1" type="body"/>
          </p:nvPr>
        </p:nvSpPr>
        <p:spPr>
          <a:xfrm>
            <a:off x="1471650" y="2267850"/>
            <a:ext cx="5531700" cy="38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YOLO’s Object Detection is trained on COCO dataset that has 90 categories.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is very efficient and predicts bounding box and confidence scores for target class.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mAP, Precision, Recall, F1-curve are calculated to evaluate the performance. </a:t>
            </a:r>
            <a:endParaRPr/>
          </a:p>
        </p:txBody>
      </p:sp>
      <p:pic>
        <p:nvPicPr>
          <p:cNvPr descr="A diagram of a process&#10;&#10;Description automatically generated" id="898" name="Google Shape;898;g2bff6d362b8_0_3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75" y="1618125"/>
            <a:ext cx="3071075" cy="450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2bff6d362b8_1_4"/>
          <p:cNvSpPr txBox="1"/>
          <p:nvPr>
            <p:ph type="title"/>
          </p:nvPr>
        </p:nvSpPr>
        <p:spPr>
          <a:xfrm>
            <a:off x="2628375" y="343575"/>
            <a:ext cx="73149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Data - Classification</a:t>
            </a:r>
            <a:endParaRPr/>
          </a:p>
        </p:txBody>
      </p:sp>
      <p:pic>
        <p:nvPicPr>
          <p:cNvPr id="904" name="Google Shape;904;g2bff6d362b8_1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825" y="1599301"/>
            <a:ext cx="5380175" cy="3904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5" name="Google Shape;905;g2bff6d362b8_1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8375" y="1601588"/>
            <a:ext cx="5380175" cy="3900374"/>
          </a:xfrm>
          <a:prstGeom prst="rect">
            <a:avLst/>
          </a:prstGeom>
          <a:noFill/>
          <a:ln>
            <a:noFill/>
          </a:ln>
        </p:spPr>
      </p:pic>
      <p:sp>
        <p:nvSpPr>
          <p:cNvPr id="906" name="Google Shape;906;g2bff6d362b8_1_4"/>
          <p:cNvSpPr txBox="1"/>
          <p:nvPr/>
        </p:nvSpPr>
        <p:spPr>
          <a:xfrm>
            <a:off x="2628375" y="5679000"/>
            <a:ext cx="19881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YOLOv8 - Nano</a:t>
            </a:r>
            <a:endParaRPr b="1"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7" name="Google Shape;907;g2bff6d362b8_1_4"/>
          <p:cNvSpPr txBox="1"/>
          <p:nvPr/>
        </p:nvSpPr>
        <p:spPr>
          <a:xfrm>
            <a:off x="7999750" y="5705100"/>
            <a:ext cx="234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YOLOv8 - Small</a:t>
            </a:r>
            <a:endParaRPr b="1"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2bff6d362b8_0_3226"/>
          <p:cNvSpPr txBox="1"/>
          <p:nvPr>
            <p:ph type="title"/>
          </p:nvPr>
        </p:nvSpPr>
        <p:spPr>
          <a:xfrm>
            <a:off x="2488575" y="436475"/>
            <a:ext cx="11469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/>
              <a:t>YOLO</a:t>
            </a:r>
            <a:r>
              <a:rPr lang="en" sz="3000"/>
              <a:t> Evaluation Results - Classification</a:t>
            </a:r>
            <a:endParaRPr sz="3000"/>
          </a:p>
        </p:txBody>
      </p:sp>
      <p:pic>
        <p:nvPicPr>
          <p:cNvPr descr="A screenshot of a computer&#10;&#10;Description automatically generated" id="913" name="Google Shape;913;g2bff6d362b8_0_3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8450" y="1199975"/>
            <a:ext cx="6344225" cy="4255650"/>
          </a:xfrm>
          <a:prstGeom prst="rect">
            <a:avLst/>
          </a:prstGeom>
          <a:noFill/>
          <a:ln>
            <a:noFill/>
          </a:ln>
        </p:spPr>
      </p:pic>
      <p:sp>
        <p:nvSpPr>
          <p:cNvPr id="914" name="Google Shape;914;g2bff6d362b8_0_3226"/>
          <p:cNvSpPr txBox="1"/>
          <p:nvPr/>
        </p:nvSpPr>
        <p:spPr>
          <a:xfrm>
            <a:off x="4358550" y="5902400"/>
            <a:ext cx="29487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YOLOv8 - small</a:t>
            </a:r>
            <a:endParaRPr b="1"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2bff6d362b8_1_10"/>
          <p:cNvSpPr txBox="1"/>
          <p:nvPr>
            <p:ph type="title"/>
          </p:nvPr>
        </p:nvSpPr>
        <p:spPr>
          <a:xfrm>
            <a:off x="2488575" y="436475"/>
            <a:ext cx="11469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/>
              <a:t>YOLO Evaluation Results - Classification</a:t>
            </a:r>
            <a:endParaRPr sz="3000"/>
          </a:p>
        </p:txBody>
      </p:sp>
      <p:graphicFrame>
        <p:nvGraphicFramePr>
          <p:cNvPr id="920" name="Google Shape;920;g2bff6d362b8_1_10"/>
          <p:cNvGraphicFramePr/>
          <p:nvPr/>
        </p:nvGraphicFramePr>
        <p:xfrm>
          <a:off x="1732275" y="272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1293850"/>
                <a:gridCol w="1176300"/>
                <a:gridCol w="1176300"/>
                <a:gridCol w="1176300"/>
              </a:tblGrid>
              <a:tr h="875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Model</a:t>
                      </a:r>
                      <a:endParaRPr sz="17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Top1</a:t>
                      </a:r>
                      <a:endParaRPr sz="17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Top5</a:t>
                      </a:r>
                      <a:endParaRPr sz="17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Inference Speed</a:t>
                      </a:r>
                      <a:endParaRPr sz="17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84587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YOLOv8-n</a:t>
                      </a:r>
                      <a:endParaRPr sz="16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93.1%</a:t>
                      </a:r>
                      <a:endParaRPr sz="16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99.6%</a:t>
                      </a:r>
                      <a:endParaRPr sz="16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0.6</a:t>
                      </a:r>
                      <a:endParaRPr sz="16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4587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YOLOv8-s</a:t>
                      </a:r>
                      <a:endParaRPr sz="16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B2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94%</a:t>
                      </a:r>
                      <a:endParaRPr sz="16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B2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99.6%</a:t>
                      </a:r>
                      <a:endParaRPr sz="16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B2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1.0</a:t>
                      </a:r>
                      <a:endParaRPr sz="16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B25"/>
                    </a:solidFill>
                  </a:tcPr>
                </a:tc>
              </a:tr>
            </a:tbl>
          </a:graphicData>
        </a:graphic>
      </p:graphicFrame>
      <p:sp>
        <p:nvSpPr>
          <p:cNvPr id="921" name="Google Shape;921;g2bff6d362b8_1_10"/>
          <p:cNvSpPr txBox="1"/>
          <p:nvPr/>
        </p:nvSpPr>
        <p:spPr>
          <a:xfrm>
            <a:off x="6839875" y="2187200"/>
            <a:ext cx="3246000" cy="33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YOLOv8-n nano model took 5.5 hours to train on 100 epochs</a:t>
            </a:r>
            <a:endParaRPr sz="180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YOLOv8-s small took 7.3 hours to train on 100 epochs</a:t>
            </a:r>
            <a:endParaRPr sz="180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YOLOv8-s small performed the best with highest accuracy of 94%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2bff6d362b8_1_18"/>
          <p:cNvSpPr txBox="1"/>
          <p:nvPr>
            <p:ph type="title"/>
          </p:nvPr>
        </p:nvSpPr>
        <p:spPr>
          <a:xfrm>
            <a:off x="2443900" y="436475"/>
            <a:ext cx="11469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/>
              <a:t>YOLO Evaluation Results - Classification</a:t>
            </a:r>
            <a:endParaRPr sz="3000"/>
          </a:p>
        </p:txBody>
      </p:sp>
      <p:pic>
        <p:nvPicPr>
          <p:cNvPr descr="A screenshot of a computer&#10;&#10;Description automatically generated" id="927" name="Google Shape;927;g2bff6d362b8_1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1800" y="1438275"/>
            <a:ext cx="8152250" cy="512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2bff6d362b8_0_3231"/>
          <p:cNvSpPr txBox="1"/>
          <p:nvPr>
            <p:ph type="title"/>
          </p:nvPr>
        </p:nvSpPr>
        <p:spPr>
          <a:xfrm>
            <a:off x="2329975" y="387750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3000"/>
              <a:t>YOLOv8 Different Versions Model Comparison - Object Detection</a:t>
            </a:r>
            <a:endParaRPr sz="3000"/>
          </a:p>
        </p:txBody>
      </p:sp>
      <p:graphicFrame>
        <p:nvGraphicFramePr>
          <p:cNvPr id="933" name="Google Shape;933;g2bff6d362b8_0_3231"/>
          <p:cNvGraphicFramePr/>
          <p:nvPr/>
        </p:nvGraphicFramePr>
        <p:xfrm>
          <a:off x="1327250" y="208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1572750"/>
                <a:gridCol w="856950"/>
                <a:gridCol w="963900"/>
                <a:gridCol w="1021200"/>
              </a:tblGrid>
              <a:tr h="79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Model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mAP50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mAP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50-95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Inference Time (ms)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84E3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59C8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106402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YOLOv8-m (1100 images)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0.579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0.409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0.6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0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YOLOv8-m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0.745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0.699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1.7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0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YOLOv8-l</a:t>
                      </a:r>
                      <a:endParaRPr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B2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0.863</a:t>
                      </a:r>
                      <a:endParaRPr b="1"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B2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0.862</a:t>
                      </a:r>
                      <a:endParaRPr b="1"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B2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4.6</a:t>
                      </a:r>
                      <a:endParaRPr b="1" sz="2000"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68575" marL="68575">
                    <a:lnL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3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B25"/>
                    </a:solidFill>
                  </a:tcPr>
                </a:tc>
              </a:tr>
            </a:tbl>
          </a:graphicData>
        </a:graphic>
      </p:graphicFrame>
      <p:sp>
        <p:nvSpPr>
          <p:cNvPr id="934" name="Google Shape;934;g2bff6d362b8_0_3231"/>
          <p:cNvSpPr txBox="1"/>
          <p:nvPr/>
        </p:nvSpPr>
        <p:spPr>
          <a:xfrm>
            <a:off x="5798150" y="1888750"/>
            <a:ext cx="5223900" cy="43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</a:pPr>
            <a:r>
              <a:rPr lang="en"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Initially YOLOv8 medium(295 layers) model trained for 25 epochs on 1100 images annotated with CVAT tool</a:t>
            </a:r>
            <a:endParaRPr sz="160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</a:pPr>
            <a:r>
              <a:rPr lang="en"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Training took 0.055 hours</a:t>
            </a:r>
            <a:endParaRPr sz="160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</a:pPr>
            <a:r>
              <a:rPr lang="en"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Annotated images through Grounding DIno, more than 1100 images per class got detected.</a:t>
            </a:r>
            <a:endParaRPr sz="160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</a:pPr>
            <a:r>
              <a:rPr lang="en"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Trained on YOLOv8-medium again for 100 epochs.. e-waste category performed really badly. </a:t>
            </a:r>
            <a:endParaRPr sz="160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</a:pPr>
            <a:r>
              <a:rPr lang="en"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After working on the dataset again re-trained the model on YOLOv8’s large variant for 400 epochs.</a:t>
            </a:r>
            <a:endParaRPr sz="160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</a:pPr>
            <a:r>
              <a:rPr lang="en"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The model performed consistently across all the thresholds.</a:t>
            </a:r>
            <a:endParaRPr sz="16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2bff6d362b8_12_0"/>
          <p:cNvSpPr txBox="1"/>
          <p:nvPr>
            <p:ph type="title"/>
          </p:nvPr>
        </p:nvSpPr>
        <p:spPr>
          <a:xfrm>
            <a:off x="2704275" y="443025"/>
            <a:ext cx="9589500" cy="763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/>
              <a:t>YOLOv8 Object Detection</a:t>
            </a:r>
            <a:endParaRPr/>
          </a:p>
        </p:txBody>
      </p:sp>
      <p:pic>
        <p:nvPicPr>
          <p:cNvPr id="940" name="Google Shape;940;g2bff6d362b8_1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4501" y="1815000"/>
            <a:ext cx="8830776" cy="449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bff6d362b8_0_1858"/>
          <p:cNvSpPr txBox="1"/>
          <p:nvPr>
            <p:ph type="title"/>
          </p:nvPr>
        </p:nvSpPr>
        <p:spPr>
          <a:xfrm>
            <a:off x="1866375" y="14103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Proposal</a:t>
            </a:r>
            <a:endParaRPr/>
          </a:p>
        </p:txBody>
      </p:sp>
      <p:sp>
        <p:nvSpPr>
          <p:cNvPr id="518" name="Google Shape;518;g2bff6d362b8_0_1858"/>
          <p:cNvSpPr txBox="1"/>
          <p:nvPr>
            <p:ph idx="1" type="body"/>
          </p:nvPr>
        </p:nvSpPr>
        <p:spPr>
          <a:xfrm>
            <a:off x="1866375" y="2135600"/>
            <a:ext cx="83430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Dimensionality Handling: Employs projection shortcuts for dimension matching in the layers, optimizing the flow of information through the network.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Overcoming Degradation: Effectively addresses the degradation problem, allowing deeper networks to maintain or improve performance over shallower counterparts.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bff6d362b8_1_32"/>
          <p:cNvSpPr txBox="1"/>
          <p:nvPr>
            <p:ph type="title"/>
          </p:nvPr>
        </p:nvSpPr>
        <p:spPr>
          <a:xfrm>
            <a:off x="2704275" y="443025"/>
            <a:ext cx="9589500" cy="763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/>
              <a:t>YOLOv8 Object Detection</a:t>
            </a:r>
            <a:endParaRPr/>
          </a:p>
        </p:txBody>
      </p:sp>
      <p:pic>
        <p:nvPicPr>
          <p:cNvPr descr="A collage of different types of shoes&#10;&#10;Description automatically generated" id="946" name="Google Shape;946;g2bff6d362b8_1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9500" y="1559725"/>
            <a:ext cx="7378250" cy="496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2bff6d362b8_12_6"/>
          <p:cNvSpPr txBox="1"/>
          <p:nvPr>
            <p:ph type="title"/>
          </p:nvPr>
        </p:nvSpPr>
        <p:spPr>
          <a:xfrm>
            <a:off x="2117375" y="467350"/>
            <a:ext cx="9589500" cy="763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</a:t>
            </a:r>
            <a:r>
              <a:rPr lang="en"/>
              <a:t>Comparison</a:t>
            </a:r>
            <a:r>
              <a:rPr lang="en"/>
              <a:t> - Classification</a:t>
            </a:r>
            <a:endParaRPr/>
          </a:p>
        </p:txBody>
      </p:sp>
      <p:graphicFrame>
        <p:nvGraphicFramePr>
          <p:cNvPr id="952" name="Google Shape;952;g2bff6d362b8_12_6"/>
          <p:cNvGraphicFramePr/>
          <p:nvPr/>
        </p:nvGraphicFramePr>
        <p:xfrm>
          <a:off x="3504575" y="222237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{44E7D829-EFFB-4F99-84AE-C1374C2B0410}</a:tableStyleId>
              </a:tblPr>
              <a:tblGrid>
                <a:gridCol w="2665800"/>
                <a:gridCol w="2517025"/>
              </a:tblGrid>
              <a:tr h="4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</a:t>
                      </a: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F1-Score</a:t>
                      </a: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3876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ResNet50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0.91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76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Xception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0.87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76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MobileNetv2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0.87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76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InceptionResnetv2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0.88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76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YOLOv8-n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0.92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1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YOLO v8</a:t>
                      </a: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-s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B2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0.93 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B2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19"/>
          <p:cNvSpPr/>
          <p:nvPr/>
        </p:nvSpPr>
        <p:spPr>
          <a:xfrm>
            <a:off x="4189625" y="-4475"/>
            <a:ext cx="80025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19"/>
          <p:cNvSpPr txBox="1"/>
          <p:nvPr>
            <p:ph type="title"/>
          </p:nvPr>
        </p:nvSpPr>
        <p:spPr>
          <a:xfrm>
            <a:off x="6388075" y="2714875"/>
            <a:ext cx="55815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6000"/>
              <a:t>Thank You!</a:t>
            </a:r>
            <a:endParaRPr sz="6000"/>
          </a:p>
        </p:txBody>
      </p:sp>
      <p:grpSp>
        <p:nvGrpSpPr>
          <p:cNvPr id="959" name="Google Shape;959;p19"/>
          <p:cNvGrpSpPr/>
          <p:nvPr/>
        </p:nvGrpSpPr>
        <p:grpSpPr>
          <a:xfrm>
            <a:off x="-3729" y="-83395"/>
            <a:ext cx="3659733" cy="7184887"/>
            <a:chOff x="-79929" y="-83395"/>
            <a:chExt cx="3659733" cy="7184887"/>
          </a:xfrm>
        </p:grpSpPr>
        <p:sp>
          <p:nvSpPr>
            <p:cNvPr id="960" name="Google Shape;960;p19"/>
            <p:cNvSpPr/>
            <p:nvPr/>
          </p:nvSpPr>
          <p:spPr>
            <a:xfrm rot="10800000">
              <a:off x="1881169" y="0"/>
              <a:ext cx="1423800" cy="22455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 rot="10800000">
              <a:off x="1523519" y="125"/>
              <a:ext cx="1143600" cy="18036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 flipH="1">
              <a:off x="353906" y="3535432"/>
              <a:ext cx="1443600" cy="1443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 flipH="1">
              <a:off x="758473" y="2782024"/>
              <a:ext cx="634500" cy="63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 flipH="1">
              <a:off x="1900011" y="4680157"/>
              <a:ext cx="1679793" cy="1220440"/>
            </a:xfrm>
            <a:custGeom>
              <a:rect b="b" l="l" r="r" t="t"/>
              <a:pathLst>
                <a:path extrusionOk="0" h="1130037" w="1555364">
                  <a:moveTo>
                    <a:pt x="232" y="786699"/>
                  </a:moveTo>
                  <a:cubicBezTo>
                    <a:pt x="-7828" y="760106"/>
                    <a:pt x="196976" y="649768"/>
                    <a:pt x="230827" y="631728"/>
                  </a:cubicBezTo>
                  <a:cubicBezTo>
                    <a:pt x="364031" y="560729"/>
                    <a:pt x="492676" y="484081"/>
                    <a:pt x="626540" y="414653"/>
                  </a:cubicBezTo>
                  <a:cubicBezTo>
                    <a:pt x="721762" y="365276"/>
                    <a:pt x="823898" y="332043"/>
                    <a:pt x="919529" y="284151"/>
                  </a:cubicBezTo>
                  <a:cubicBezTo>
                    <a:pt x="1073853" y="206865"/>
                    <a:pt x="1232540" y="140409"/>
                    <a:pt x="1386350" y="62638"/>
                  </a:cubicBezTo>
                  <a:cubicBezTo>
                    <a:pt x="1404885" y="53275"/>
                    <a:pt x="1521938" y="-22087"/>
                    <a:pt x="1530425" y="6393"/>
                  </a:cubicBezTo>
                  <a:cubicBezTo>
                    <a:pt x="1555180" y="89374"/>
                    <a:pt x="1560562" y="203874"/>
                    <a:pt x="1550732" y="288799"/>
                  </a:cubicBezTo>
                  <a:cubicBezTo>
                    <a:pt x="1538816" y="391764"/>
                    <a:pt x="1535749" y="496978"/>
                    <a:pt x="1496906" y="595199"/>
                  </a:cubicBezTo>
                  <a:cubicBezTo>
                    <a:pt x="1398208" y="844783"/>
                    <a:pt x="1145672" y="1066011"/>
                    <a:pt x="893879" y="1114846"/>
                  </a:cubicBezTo>
                  <a:cubicBezTo>
                    <a:pt x="688196" y="1154726"/>
                    <a:pt x="446556" y="1115512"/>
                    <a:pt x="275215" y="1004012"/>
                  </a:cubicBezTo>
                  <a:cubicBezTo>
                    <a:pt x="213104" y="963589"/>
                    <a:pt x="6486" y="807341"/>
                    <a:pt x="232" y="7866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19"/>
            <p:cNvSpPr/>
            <p:nvPr/>
          </p:nvSpPr>
          <p:spPr>
            <a:xfrm flipH="1">
              <a:off x="1433473" y="5561024"/>
              <a:ext cx="1493497" cy="1281241"/>
            </a:xfrm>
            <a:custGeom>
              <a:rect b="b" l="l" r="r" t="t"/>
              <a:pathLst>
                <a:path extrusionOk="0" h="1186334" w="1382868">
                  <a:moveTo>
                    <a:pt x="467097" y="35491"/>
                  </a:moveTo>
                  <a:cubicBezTo>
                    <a:pt x="233382" y="101500"/>
                    <a:pt x="149619" y="254976"/>
                    <a:pt x="122654" y="298124"/>
                  </a:cubicBezTo>
                  <a:cubicBezTo>
                    <a:pt x="49968" y="414415"/>
                    <a:pt x="27566" y="565958"/>
                    <a:pt x="5667" y="697308"/>
                  </a:cubicBezTo>
                  <a:cubicBezTo>
                    <a:pt x="-1571" y="740732"/>
                    <a:pt x="1591" y="859604"/>
                    <a:pt x="1591" y="859604"/>
                  </a:cubicBezTo>
                  <a:cubicBezTo>
                    <a:pt x="-6744" y="934537"/>
                    <a:pt x="18793" y="1013823"/>
                    <a:pt x="51950" y="1080146"/>
                  </a:cubicBezTo>
                  <a:cubicBezTo>
                    <a:pt x="105613" y="1187483"/>
                    <a:pt x="267948" y="1213610"/>
                    <a:pt x="365646" y="1157784"/>
                  </a:cubicBezTo>
                  <a:cubicBezTo>
                    <a:pt x="456305" y="1105978"/>
                    <a:pt x="487594" y="1010585"/>
                    <a:pt x="542677" y="927956"/>
                  </a:cubicBezTo>
                  <a:cubicBezTo>
                    <a:pt x="590503" y="856213"/>
                    <a:pt x="655311" y="792177"/>
                    <a:pt x="710394" y="726073"/>
                  </a:cubicBezTo>
                  <a:cubicBezTo>
                    <a:pt x="820636" y="593780"/>
                    <a:pt x="1001011" y="545936"/>
                    <a:pt x="1132799" y="443428"/>
                  </a:cubicBezTo>
                  <a:cubicBezTo>
                    <a:pt x="1206599" y="386031"/>
                    <a:pt x="1360256" y="327995"/>
                    <a:pt x="1381268" y="222915"/>
                  </a:cubicBezTo>
                  <a:cubicBezTo>
                    <a:pt x="1405185" y="103338"/>
                    <a:pt x="1154411" y="43893"/>
                    <a:pt x="1073792" y="36558"/>
                  </a:cubicBezTo>
                  <a:cubicBezTo>
                    <a:pt x="792861" y="11021"/>
                    <a:pt x="700821" y="-30507"/>
                    <a:pt x="467097" y="354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6" name="Google Shape;966;p19"/>
            <p:cNvGrpSpPr/>
            <p:nvPr/>
          </p:nvGrpSpPr>
          <p:grpSpPr>
            <a:xfrm flipH="1">
              <a:off x="324686" y="5182183"/>
              <a:ext cx="1502034" cy="1675952"/>
              <a:chOff x="6415621" y="443747"/>
              <a:chExt cx="1388458" cy="1549225"/>
            </a:xfrm>
          </p:grpSpPr>
          <p:sp>
            <p:nvSpPr>
              <p:cNvPr id="967" name="Google Shape;967;p19"/>
              <p:cNvSpPr/>
              <p:nvPr/>
            </p:nvSpPr>
            <p:spPr>
              <a:xfrm>
                <a:off x="6415621" y="443747"/>
                <a:ext cx="1388458" cy="1539461"/>
              </a:xfrm>
              <a:custGeom>
                <a:rect b="b" l="l" r="r" t="t"/>
                <a:pathLst>
                  <a:path extrusionOk="0" h="1539461" w="1388458">
                    <a:moveTo>
                      <a:pt x="0" y="1534909"/>
                    </a:moveTo>
                    <a:lnTo>
                      <a:pt x="0" y="685193"/>
                    </a:lnTo>
                    <a:cubicBezTo>
                      <a:pt x="0" y="306773"/>
                      <a:pt x="310219" y="0"/>
                      <a:pt x="692896" y="0"/>
                    </a:cubicBezTo>
                    <a:lnTo>
                      <a:pt x="695563" y="0"/>
                    </a:lnTo>
                    <a:cubicBezTo>
                      <a:pt x="1078239" y="0"/>
                      <a:pt x="1388459" y="306773"/>
                      <a:pt x="1388459" y="685193"/>
                    </a:cubicBezTo>
                    <a:lnTo>
                      <a:pt x="1388459" y="153946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6462903" y="500981"/>
                <a:ext cx="1293894" cy="1484418"/>
              </a:xfrm>
              <a:custGeom>
                <a:rect b="b" l="l" r="r" t="t"/>
                <a:pathLst>
                  <a:path extrusionOk="0" h="1484418" w="1293894">
                    <a:moveTo>
                      <a:pt x="0" y="1484419"/>
                    </a:moveTo>
                    <a:lnTo>
                      <a:pt x="0" y="658401"/>
                    </a:lnTo>
                    <a:cubicBezTo>
                      <a:pt x="0" y="294776"/>
                      <a:pt x="289093" y="0"/>
                      <a:pt x="645709" y="0"/>
                    </a:cubicBezTo>
                    <a:lnTo>
                      <a:pt x="648195" y="0"/>
                    </a:lnTo>
                    <a:cubicBezTo>
                      <a:pt x="1004801" y="0"/>
                      <a:pt x="1293895" y="294776"/>
                      <a:pt x="1293895" y="658401"/>
                    </a:cubicBezTo>
                    <a:lnTo>
                      <a:pt x="1293895" y="148220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6512994" y="560471"/>
                <a:ext cx="1193711" cy="1425319"/>
              </a:xfrm>
              <a:custGeom>
                <a:rect b="b" l="l" r="r" t="t"/>
                <a:pathLst>
                  <a:path extrusionOk="0" h="1425319" w="1193711">
                    <a:moveTo>
                      <a:pt x="0" y="1425319"/>
                    </a:moveTo>
                    <a:lnTo>
                      <a:pt x="0" y="630553"/>
                    </a:lnTo>
                    <a:cubicBezTo>
                      <a:pt x="0" y="282308"/>
                      <a:pt x="266710" y="0"/>
                      <a:pt x="595713" y="0"/>
                    </a:cubicBezTo>
                    <a:lnTo>
                      <a:pt x="598008" y="0"/>
                    </a:lnTo>
                    <a:cubicBezTo>
                      <a:pt x="927002" y="0"/>
                      <a:pt x="1193712" y="282308"/>
                      <a:pt x="1193712" y="630553"/>
                    </a:cubicBezTo>
                    <a:lnTo>
                      <a:pt x="1193712" y="1422843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>
                <a:off x="6568315" y="612656"/>
                <a:ext cx="1083068" cy="1375325"/>
              </a:xfrm>
              <a:custGeom>
                <a:rect b="b" l="l" r="r" t="t"/>
                <a:pathLst>
                  <a:path extrusionOk="0" h="1375325" w="1083068">
                    <a:moveTo>
                      <a:pt x="0" y="1375325"/>
                    </a:moveTo>
                    <a:lnTo>
                      <a:pt x="0" y="606124"/>
                    </a:lnTo>
                    <a:cubicBezTo>
                      <a:pt x="0" y="271370"/>
                      <a:pt x="241983" y="0"/>
                      <a:pt x="540496" y="0"/>
                    </a:cubicBezTo>
                    <a:lnTo>
                      <a:pt x="542573" y="0"/>
                    </a:lnTo>
                    <a:cubicBezTo>
                      <a:pt x="841086" y="0"/>
                      <a:pt x="1083069" y="271370"/>
                      <a:pt x="1083069" y="606124"/>
                    </a:cubicBezTo>
                    <a:lnTo>
                      <a:pt x="1083069" y="1365619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>
                <a:off x="6619455" y="667972"/>
                <a:ext cx="980789" cy="1325000"/>
              </a:xfrm>
              <a:custGeom>
                <a:rect b="b" l="l" r="r" t="t"/>
                <a:pathLst>
                  <a:path extrusionOk="0" h="1325000" w="980789">
                    <a:moveTo>
                      <a:pt x="0" y="1325001"/>
                    </a:moveTo>
                    <a:lnTo>
                      <a:pt x="0" y="580232"/>
                    </a:lnTo>
                    <a:cubicBezTo>
                      <a:pt x="0" y="259776"/>
                      <a:pt x="219132" y="0"/>
                      <a:pt x="489452" y="0"/>
                    </a:cubicBezTo>
                    <a:lnTo>
                      <a:pt x="491337" y="0"/>
                    </a:lnTo>
                    <a:cubicBezTo>
                      <a:pt x="761657" y="0"/>
                      <a:pt x="980790" y="259776"/>
                      <a:pt x="980790" y="580232"/>
                    </a:cubicBezTo>
                    <a:lnTo>
                      <a:pt x="980790" y="1312552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>
                <a:off x="6673729" y="722243"/>
                <a:ext cx="872242" cy="1265728"/>
              </a:xfrm>
              <a:custGeom>
                <a:rect b="b" l="l" r="r" t="t"/>
                <a:pathLst>
                  <a:path extrusionOk="0" h="1265728" w="872242">
                    <a:moveTo>
                      <a:pt x="0" y="1265729"/>
                    </a:moveTo>
                    <a:lnTo>
                      <a:pt x="0" y="554821"/>
                    </a:lnTo>
                    <a:cubicBezTo>
                      <a:pt x="0" y="248401"/>
                      <a:pt x="194882" y="0"/>
                      <a:pt x="435283" y="0"/>
                    </a:cubicBezTo>
                    <a:lnTo>
                      <a:pt x="436959" y="0"/>
                    </a:lnTo>
                    <a:cubicBezTo>
                      <a:pt x="677361" y="0"/>
                      <a:pt x="872243" y="248401"/>
                      <a:pt x="872243" y="554821"/>
                    </a:cubicBezTo>
                    <a:lnTo>
                      <a:pt x="872243" y="125947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>
                <a:off x="6732203" y="784864"/>
                <a:ext cx="755294" cy="1202497"/>
              </a:xfrm>
              <a:custGeom>
                <a:rect b="b" l="l" r="r" t="t"/>
                <a:pathLst>
                  <a:path extrusionOk="0" h="1202497" w="755294">
                    <a:moveTo>
                      <a:pt x="0" y="1202498"/>
                    </a:moveTo>
                    <a:lnTo>
                      <a:pt x="0" y="525509"/>
                    </a:lnTo>
                    <a:cubicBezTo>
                      <a:pt x="0" y="235282"/>
                      <a:pt x="168754" y="0"/>
                      <a:pt x="376923" y="0"/>
                    </a:cubicBezTo>
                    <a:lnTo>
                      <a:pt x="378371" y="0"/>
                    </a:lnTo>
                    <a:cubicBezTo>
                      <a:pt x="586540" y="0"/>
                      <a:pt x="755294" y="235282"/>
                      <a:pt x="755294" y="525509"/>
                    </a:cubicBezTo>
                    <a:lnTo>
                      <a:pt x="755294" y="1196411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>
                <a:off x="6779171" y="840181"/>
                <a:ext cx="666583" cy="1144400"/>
              </a:xfrm>
              <a:custGeom>
                <a:rect b="b" l="l" r="r" t="t"/>
                <a:pathLst>
                  <a:path extrusionOk="0" h="1144400" w="666583">
                    <a:moveTo>
                      <a:pt x="0" y="1144400"/>
                    </a:moveTo>
                    <a:lnTo>
                      <a:pt x="0" y="499605"/>
                    </a:lnTo>
                    <a:cubicBezTo>
                      <a:pt x="0" y="223685"/>
                      <a:pt x="147771" y="0"/>
                      <a:pt x="330041" y="0"/>
                    </a:cubicBezTo>
                    <a:lnTo>
                      <a:pt x="331318" y="0"/>
                    </a:lnTo>
                    <a:cubicBezTo>
                      <a:pt x="513598" y="0"/>
                      <a:pt x="648910" y="186861"/>
                      <a:pt x="661359" y="499605"/>
                    </a:cubicBezTo>
                    <a:cubicBezTo>
                      <a:pt x="673113" y="794785"/>
                      <a:pt x="661359" y="1134618"/>
                      <a:pt x="661359" y="113461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>
                <a:off x="6826131" y="904889"/>
                <a:ext cx="570102" cy="1080568"/>
              </a:xfrm>
              <a:custGeom>
                <a:rect b="b" l="l" r="r" t="t"/>
                <a:pathLst>
                  <a:path extrusionOk="0" h="1080568" w="570102">
                    <a:moveTo>
                      <a:pt x="8" y="1080568"/>
                    </a:moveTo>
                    <a:cubicBezTo>
                      <a:pt x="8" y="1080568"/>
                      <a:pt x="1208" y="748574"/>
                      <a:pt x="8" y="469321"/>
                    </a:cubicBezTo>
                    <a:cubicBezTo>
                      <a:pt x="-1240" y="181037"/>
                      <a:pt x="141321" y="0"/>
                      <a:pt x="283176" y="0"/>
                    </a:cubicBezTo>
                    <a:cubicBezTo>
                      <a:pt x="425032" y="0"/>
                      <a:pt x="560802" y="161873"/>
                      <a:pt x="567431" y="469321"/>
                    </a:cubicBezTo>
                    <a:cubicBezTo>
                      <a:pt x="573441" y="747717"/>
                      <a:pt x="567431" y="1076968"/>
                      <a:pt x="567431" y="1076968"/>
                    </a:cubicBez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>
                <a:off x="6881393" y="973667"/>
                <a:ext cx="456517" cy="1015038"/>
              </a:xfrm>
              <a:custGeom>
                <a:rect b="b" l="l" r="r" t="t"/>
                <a:pathLst>
                  <a:path extrusionOk="0" h="1015038" w="456517">
                    <a:moveTo>
                      <a:pt x="1105" y="1015038"/>
                    </a:moveTo>
                    <a:cubicBezTo>
                      <a:pt x="1105" y="1015038"/>
                      <a:pt x="-1381" y="697161"/>
                      <a:pt x="1105" y="437176"/>
                    </a:cubicBezTo>
                    <a:cubicBezTo>
                      <a:pt x="3819" y="153007"/>
                      <a:pt x="79810" y="-4594"/>
                      <a:pt x="228019" y="102"/>
                    </a:cubicBezTo>
                    <a:cubicBezTo>
                      <a:pt x="381448" y="4969"/>
                      <a:pt x="458991" y="144006"/>
                      <a:pt x="456457" y="455921"/>
                    </a:cubicBezTo>
                    <a:lnTo>
                      <a:pt x="455819" y="1008485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>
                <a:off x="6936771" y="1043623"/>
                <a:ext cx="346166" cy="942672"/>
              </a:xfrm>
              <a:custGeom>
                <a:rect b="b" l="l" r="r" t="t"/>
                <a:pathLst>
                  <a:path extrusionOk="0" h="942672" w="346166">
                    <a:moveTo>
                      <a:pt x="0" y="942672"/>
                    </a:moveTo>
                    <a:lnTo>
                      <a:pt x="0" y="404415"/>
                    </a:lnTo>
                    <a:cubicBezTo>
                      <a:pt x="0" y="181101"/>
                      <a:pt x="39233" y="3984"/>
                      <a:pt x="172745" y="78"/>
                    </a:cubicBezTo>
                    <a:cubicBezTo>
                      <a:pt x="324945" y="-4370"/>
                      <a:pt x="346167" y="181101"/>
                      <a:pt x="346167" y="404415"/>
                    </a:cubicBezTo>
                    <a:lnTo>
                      <a:pt x="346167" y="934386"/>
                    </a:lnTo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8" name="Google Shape;978;p19"/>
            <p:cNvGrpSpPr/>
            <p:nvPr/>
          </p:nvGrpSpPr>
          <p:grpSpPr>
            <a:xfrm flipH="1">
              <a:off x="1681026" y="4599830"/>
              <a:ext cx="1812954" cy="2501662"/>
              <a:chOff x="259396" y="3664530"/>
              <a:chExt cx="1812954" cy="2501662"/>
            </a:xfrm>
          </p:grpSpPr>
          <p:sp>
            <p:nvSpPr>
              <p:cNvPr id="979" name="Google Shape;979;p19"/>
              <p:cNvSpPr/>
              <p:nvPr/>
            </p:nvSpPr>
            <p:spPr>
              <a:xfrm>
                <a:off x="1060156" y="4349599"/>
                <a:ext cx="684212" cy="1597125"/>
              </a:xfrm>
              <a:custGeom>
                <a:rect b="b" l="l" r="r" t="t"/>
                <a:pathLst>
                  <a:path extrusionOk="0" h="1597125" w="684212">
                    <a:moveTo>
                      <a:pt x="676362" y="405"/>
                    </a:moveTo>
                    <a:cubicBezTo>
                      <a:pt x="673780" y="-310"/>
                      <a:pt x="671142" y="-119"/>
                      <a:pt x="668618" y="1300"/>
                    </a:cubicBezTo>
                    <a:cubicBezTo>
                      <a:pt x="649539" y="12054"/>
                      <a:pt x="634233" y="28647"/>
                      <a:pt x="613259" y="57860"/>
                    </a:cubicBezTo>
                    <a:cubicBezTo>
                      <a:pt x="610601" y="61556"/>
                      <a:pt x="601533" y="74567"/>
                      <a:pt x="599857" y="76910"/>
                    </a:cubicBezTo>
                    <a:cubicBezTo>
                      <a:pt x="594866" y="83882"/>
                      <a:pt x="591037" y="89007"/>
                      <a:pt x="587360" y="93579"/>
                    </a:cubicBezTo>
                    <a:cubicBezTo>
                      <a:pt x="523019" y="173589"/>
                      <a:pt x="479899" y="245312"/>
                      <a:pt x="401327" y="393911"/>
                    </a:cubicBezTo>
                    <a:cubicBezTo>
                      <a:pt x="390640" y="414104"/>
                      <a:pt x="381506" y="430440"/>
                      <a:pt x="361141" y="465939"/>
                    </a:cubicBezTo>
                    <a:cubicBezTo>
                      <a:pt x="360741" y="466635"/>
                      <a:pt x="333100" y="514993"/>
                      <a:pt x="323041" y="533805"/>
                    </a:cubicBezTo>
                    <a:cubicBezTo>
                      <a:pt x="304734" y="568047"/>
                      <a:pt x="292876" y="599632"/>
                      <a:pt x="271244" y="664774"/>
                    </a:cubicBezTo>
                    <a:cubicBezTo>
                      <a:pt x="270359" y="667450"/>
                      <a:pt x="270349" y="667460"/>
                      <a:pt x="269463" y="670136"/>
                    </a:cubicBezTo>
                    <a:cubicBezTo>
                      <a:pt x="252918" y="720000"/>
                      <a:pt x="244603" y="742602"/>
                      <a:pt x="233144" y="768663"/>
                    </a:cubicBezTo>
                    <a:cubicBezTo>
                      <a:pt x="137275" y="986709"/>
                      <a:pt x="72038" y="1169218"/>
                      <a:pt x="28062" y="1355041"/>
                    </a:cubicBezTo>
                    <a:cubicBezTo>
                      <a:pt x="19327" y="1391941"/>
                      <a:pt x="14822" y="1427679"/>
                      <a:pt x="9907" y="1484819"/>
                    </a:cubicBezTo>
                    <a:cubicBezTo>
                      <a:pt x="9450" y="1490086"/>
                      <a:pt x="8935" y="1494173"/>
                      <a:pt x="8116" y="1503869"/>
                    </a:cubicBezTo>
                    <a:cubicBezTo>
                      <a:pt x="4706" y="1544684"/>
                      <a:pt x="3020" y="1562715"/>
                      <a:pt x="87" y="1585127"/>
                    </a:cubicBezTo>
                    <a:cubicBezTo>
                      <a:pt x="-666" y="1590861"/>
                      <a:pt x="3573" y="1596281"/>
                      <a:pt x="9307" y="1597033"/>
                    </a:cubicBezTo>
                    <a:cubicBezTo>
                      <a:pt x="15050" y="1597786"/>
                      <a:pt x="20165" y="1593842"/>
                      <a:pt x="20918" y="1588108"/>
                    </a:cubicBezTo>
                    <a:cubicBezTo>
                      <a:pt x="23918" y="1565257"/>
                      <a:pt x="25814" y="1546503"/>
                      <a:pt x="29252" y="1505355"/>
                    </a:cubicBezTo>
                    <a:cubicBezTo>
                      <a:pt x="30062" y="1495677"/>
                      <a:pt x="30290" y="1491849"/>
                      <a:pt x="30738" y="1486610"/>
                    </a:cubicBezTo>
                    <a:cubicBezTo>
                      <a:pt x="35577" y="1430412"/>
                      <a:pt x="40168" y="1395465"/>
                      <a:pt x="48597" y="1359804"/>
                    </a:cubicBezTo>
                    <a:cubicBezTo>
                      <a:pt x="92250" y="1175371"/>
                      <a:pt x="157097" y="993967"/>
                      <a:pt x="252499" y="776997"/>
                    </a:cubicBezTo>
                    <a:cubicBezTo>
                      <a:pt x="264301" y="750137"/>
                      <a:pt x="272359" y="727172"/>
                      <a:pt x="289104" y="676680"/>
                    </a:cubicBezTo>
                    <a:cubicBezTo>
                      <a:pt x="289990" y="674013"/>
                      <a:pt x="290009" y="673994"/>
                      <a:pt x="290894" y="671327"/>
                    </a:cubicBezTo>
                    <a:cubicBezTo>
                      <a:pt x="312145" y="607300"/>
                      <a:pt x="323937" y="576477"/>
                      <a:pt x="341491" y="543635"/>
                    </a:cubicBezTo>
                    <a:cubicBezTo>
                      <a:pt x="351426" y="525061"/>
                      <a:pt x="359932" y="509764"/>
                      <a:pt x="378401" y="477550"/>
                    </a:cubicBezTo>
                    <a:cubicBezTo>
                      <a:pt x="378801" y="476855"/>
                      <a:pt x="408947" y="424210"/>
                      <a:pt x="419777" y="403732"/>
                    </a:cubicBezTo>
                    <a:cubicBezTo>
                      <a:pt x="497758" y="256256"/>
                      <a:pt x="540469" y="185342"/>
                      <a:pt x="603734" y="106676"/>
                    </a:cubicBezTo>
                    <a:cubicBezTo>
                      <a:pt x="607696" y="101742"/>
                      <a:pt x="611630" y="96379"/>
                      <a:pt x="616830" y="89111"/>
                    </a:cubicBezTo>
                    <a:cubicBezTo>
                      <a:pt x="618545" y="86711"/>
                      <a:pt x="627622" y="73976"/>
                      <a:pt x="630223" y="70357"/>
                    </a:cubicBezTo>
                    <a:cubicBezTo>
                      <a:pt x="649511" y="43506"/>
                      <a:pt x="663112" y="28265"/>
                      <a:pt x="678743" y="19455"/>
                    </a:cubicBezTo>
                    <a:cubicBezTo>
                      <a:pt x="683782" y="16616"/>
                      <a:pt x="685744" y="10206"/>
                      <a:pt x="682905" y="5167"/>
                    </a:cubicBezTo>
                    <a:cubicBezTo>
                      <a:pt x="681486" y="2653"/>
                      <a:pt x="678943" y="1129"/>
                      <a:pt x="676362" y="40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1316492" y="4740748"/>
                <a:ext cx="499154" cy="365381"/>
              </a:xfrm>
              <a:custGeom>
                <a:rect b="b" l="l" r="r" t="t"/>
                <a:pathLst>
                  <a:path extrusionOk="0" h="365381" w="499154">
                    <a:moveTo>
                      <a:pt x="5412" y="353378"/>
                    </a:moveTo>
                    <a:cubicBezTo>
                      <a:pt x="32558" y="202568"/>
                      <a:pt x="209390" y="160696"/>
                      <a:pt x="326624" y="108385"/>
                    </a:cubicBezTo>
                    <a:cubicBezTo>
                      <a:pt x="362504" y="92374"/>
                      <a:pt x="414949" y="65732"/>
                      <a:pt x="443295" y="38690"/>
                    </a:cubicBezTo>
                    <a:cubicBezTo>
                      <a:pt x="453020" y="29413"/>
                      <a:pt x="468136" y="20117"/>
                      <a:pt x="479671" y="13097"/>
                    </a:cubicBezTo>
                    <a:cubicBezTo>
                      <a:pt x="485958" y="9277"/>
                      <a:pt x="502846" y="-4439"/>
                      <a:pt x="498426" y="1448"/>
                    </a:cubicBezTo>
                    <a:cubicBezTo>
                      <a:pt x="480138" y="25813"/>
                      <a:pt x="449210" y="42177"/>
                      <a:pt x="428189" y="64532"/>
                    </a:cubicBezTo>
                    <a:cubicBezTo>
                      <a:pt x="393213" y="101717"/>
                      <a:pt x="358647" y="152781"/>
                      <a:pt x="314698" y="179508"/>
                    </a:cubicBezTo>
                    <a:cubicBezTo>
                      <a:pt x="267597" y="208140"/>
                      <a:pt x="213886" y="222237"/>
                      <a:pt x="166242" y="249641"/>
                    </a:cubicBezTo>
                    <a:cubicBezTo>
                      <a:pt x="127161" y="272110"/>
                      <a:pt x="91175" y="299494"/>
                      <a:pt x="52542" y="322993"/>
                    </a:cubicBezTo>
                    <a:cubicBezTo>
                      <a:pt x="38673" y="331423"/>
                      <a:pt x="27243" y="338976"/>
                      <a:pt x="15480" y="349501"/>
                    </a:cubicBezTo>
                    <a:cubicBezTo>
                      <a:pt x="10289" y="354130"/>
                      <a:pt x="-2322" y="370303"/>
                      <a:pt x="373" y="363903"/>
                    </a:cubicBezTo>
                    <a:cubicBezTo>
                      <a:pt x="3107" y="357426"/>
                      <a:pt x="4983" y="355749"/>
                      <a:pt x="5412" y="3533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1426327" y="4286272"/>
                <a:ext cx="579329" cy="543086"/>
              </a:xfrm>
              <a:custGeom>
                <a:rect b="b" l="l" r="r" t="t"/>
                <a:pathLst>
                  <a:path extrusionOk="0" h="543086" w="579329">
                    <a:moveTo>
                      <a:pt x="0" y="543087"/>
                    </a:moveTo>
                    <a:cubicBezTo>
                      <a:pt x="3705" y="522770"/>
                      <a:pt x="34147" y="496243"/>
                      <a:pt x="44625" y="477926"/>
                    </a:cubicBezTo>
                    <a:cubicBezTo>
                      <a:pt x="63741" y="444522"/>
                      <a:pt x="76610" y="396002"/>
                      <a:pt x="105061" y="368875"/>
                    </a:cubicBezTo>
                    <a:cubicBezTo>
                      <a:pt x="192700" y="285302"/>
                      <a:pt x="294694" y="225628"/>
                      <a:pt x="397897" y="159773"/>
                    </a:cubicBezTo>
                    <a:cubicBezTo>
                      <a:pt x="440884" y="132331"/>
                      <a:pt x="481384" y="89059"/>
                      <a:pt x="519389" y="55093"/>
                    </a:cubicBezTo>
                    <a:cubicBezTo>
                      <a:pt x="536305" y="39967"/>
                      <a:pt x="553564" y="27118"/>
                      <a:pt x="569490" y="11201"/>
                    </a:cubicBezTo>
                    <a:cubicBezTo>
                      <a:pt x="573005" y="7696"/>
                      <a:pt x="579329" y="0"/>
                      <a:pt x="579329" y="0"/>
                    </a:cubicBezTo>
                    <a:cubicBezTo>
                      <a:pt x="579329" y="0"/>
                      <a:pt x="575224" y="7382"/>
                      <a:pt x="572691" y="10754"/>
                    </a:cubicBezTo>
                    <a:cubicBezTo>
                      <a:pt x="561604" y="25518"/>
                      <a:pt x="552974" y="42729"/>
                      <a:pt x="541792" y="57617"/>
                    </a:cubicBezTo>
                    <a:cubicBezTo>
                      <a:pt x="516388" y="91459"/>
                      <a:pt x="492776" y="132874"/>
                      <a:pt x="462839" y="162773"/>
                    </a:cubicBezTo>
                    <a:cubicBezTo>
                      <a:pt x="380276" y="245259"/>
                      <a:pt x="270853" y="287579"/>
                      <a:pt x="192414" y="374409"/>
                    </a:cubicBezTo>
                    <a:cubicBezTo>
                      <a:pt x="149447" y="421977"/>
                      <a:pt x="115814" y="467935"/>
                      <a:pt x="64284" y="506987"/>
                    </a:cubicBezTo>
                    <a:cubicBezTo>
                      <a:pt x="59979" y="510245"/>
                      <a:pt x="19383" y="537420"/>
                      <a:pt x="15554" y="531886"/>
                    </a:cubicBezTo>
                    <a:cubicBezTo>
                      <a:pt x="11611" y="526180"/>
                      <a:pt x="36881" y="493957"/>
                      <a:pt x="39824" y="490042"/>
                    </a:cubicBezTo>
                    <a:cubicBezTo>
                      <a:pt x="68294" y="452123"/>
                      <a:pt x="80543" y="407241"/>
                      <a:pt x="108490" y="37001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1645711" y="4008904"/>
                <a:ext cx="426639" cy="441396"/>
              </a:xfrm>
              <a:custGeom>
                <a:rect b="b" l="l" r="r" t="t"/>
                <a:pathLst>
                  <a:path extrusionOk="0" h="441396" w="426639">
                    <a:moveTo>
                      <a:pt x="1044" y="441160"/>
                    </a:moveTo>
                    <a:cubicBezTo>
                      <a:pt x="-2938" y="443151"/>
                      <a:pt x="5625" y="432006"/>
                      <a:pt x="7454" y="428816"/>
                    </a:cubicBezTo>
                    <a:cubicBezTo>
                      <a:pt x="14198" y="417024"/>
                      <a:pt x="20503" y="405717"/>
                      <a:pt x="28742" y="394754"/>
                    </a:cubicBezTo>
                    <a:cubicBezTo>
                      <a:pt x="49250" y="367437"/>
                      <a:pt x="69366" y="332765"/>
                      <a:pt x="84130" y="301933"/>
                    </a:cubicBezTo>
                    <a:cubicBezTo>
                      <a:pt x="131374" y="203283"/>
                      <a:pt x="217147" y="136903"/>
                      <a:pt x="302424" y="74038"/>
                    </a:cubicBezTo>
                    <a:cubicBezTo>
                      <a:pt x="328961" y="54464"/>
                      <a:pt x="358917" y="39481"/>
                      <a:pt x="387521" y="23536"/>
                    </a:cubicBezTo>
                    <a:cubicBezTo>
                      <a:pt x="400817" y="16126"/>
                      <a:pt x="426640" y="0"/>
                      <a:pt x="426640" y="0"/>
                    </a:cubicBezTo>
                    <a:cubicBezTo>
                      <a:pt x="426640" y="0"/>
                      <a:pt x="420277" y="4667"/>
                      <a:pt x="417943" y="7772"/>
                    </a:cubicBezTo>
                    <a:cubicBezTo>
                      <a:pt x="407790" y="21298"/>
                      <a:pt x="394702" y="33014"/>
                      <a:pt x="384311" y="46863"/>
                    </a:cubicBezTo>
                    <a:cubicBezTo>
                      <a:pt x="357898" y="82039"/>
                      <a:pt x="327847" y="114443"/>
                      <a:pt x="301700" y="149276"/>
                    </a:cubicBezTo>
                    <a:cubicBezTo>
                      <a:pt x="264058" y="199406"/>
                      <a:pt x="227139" y="251870"/>
                      <a:pt x="182933" y="296037"/>
                    </a:cubicBezTo>
                    <a:cubicBezTo>
                      <a:pt x="156035" y="322897"/>
                      <a:pt x="126317" y="334737"/>
                      <a:pt x="98656" y="361121"/>
                    </a:cubicBezTo>
                    <a:cubicBezTo>
                      <a:pt x="80101" y="378809"/>
                      <a:pt x="43182" y="401831"/>
                      <a:pt x="20722" y="4130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1388329" y="4191271"/>
                <a:ext cx="110033" cy="635808"/>
              </a:xfrm>
              <a:custGeom>
                <a:rect b="b" l="l" r="r" t="t"/>
                <a:pathLst>
                  <a:path extrusionOk="0" h="635808" w="110033">
                    <a:moveTo>
                      <a:pt x="38769" y="633231"/>
                    </a:moveTo>
                    <a:cubicBezTo>
                      <a:pt x="16729" y="653500"/>
                      <a:pt x="-245" y="548134"/>
                      <a:pt x="3" y="530485"/>
                    </a:cubicBezTo>
                    <a:cubicBezTo>
                      <a:pt x="1908" y="397868"/>
                      <a:pt x="41713" y="266537"/>
                      <a:pt x="55390" y="134693"/>
                    </a:cubicBezTo>
                    <a:cubicBezTo>
                      <a:pt x="59515" y="94983"/>
                      <a:pt x="65458" y="36652"/>
                      <a:pt x="89852" y="4562"/>
                    </a:cubicBezTo>
                    <a:cubicBezTo>
                      <a:pt x="89985" y="4390"/>
                      <a:pt x="92100" y="-229"/>
                      <a:pt x="93319" y="9"/>
                    </a:cubicBezTo>
                    <a:cubicBezTo>
                      <a:pt x="95596" y="438"/>
                      <a:pt x="92195" y="51806"/>
                      <a:pt x="92005" y="53987"/>
                    </a:cubicBezTo>
                    <a:cubicBezTo>
                      <a:pt x="89319" y="83676"/>
                      <a:pt x="97129" y="117147"/>
                      <a:pt x="101653" y="146551"/>
                    </a:cubicBezTo>
                    <a:cubicBezTo>
                      <a:pt x="120875" y="271367"/>
                      <a:pt x="105273" y="397440"/>
                      <a:pt x="72735" y="518131"/>
                    </a:cubicBezTo>
                    <a:cubicBezTo>
                      <a:pt x="62763" y="555136"/>
                      <a:pt x="64696" y="609380"/>
                      <a:pt x="38769" y="6332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822665" y="4139149"/>
                <a:ext cx="450147" cy="2027043"/>
              </a:xfrm>
              <a:custGeom>
                <a:rect b="b" l="l" r="r" t="t"/>
                <a:pathLst>
                  <a:path extrusionOk="0" h="2027043" w="450147">
                    <a:moveTo>
                      <a:pt x="16427" y="0"/>
                    </a:moveTo>
                    <a:cubicBezTo>
                      <a:pt x="14436" y="562"/>
                      <a:pt x="12626" y="1191"/>
                      <a:pt x="10169" y="1791"/>
                    </a:cubicBezTo>
                    <a:cubicBezTo>
                      <a:pt x="9997" y="1943"/>
                      <a:pt x="9778" y="2238"/>
                      <a:pt x="9578" y="2381"/>
                    </a:cubicBezTo>
                    <a:cubicBezTo>
                      <a:pt x="8978" y="2838"/>
                      <a:pt x="8150" y="3048"/>
                      <a:pt x="7197" y="3572"/>
                    </a:cubicBezTo>
                    <a:cubicBezTo>
                      <a:pt x="5511" y="4515"/>
                      <a:pt x="3292" y="5829"/>
                      <a:pt x="949" y="6848"/>
                    </a:cubicBezTo>
                    <a:cubicBezTo>
                      <a:pt x="-3452" y="8763"/>
                      <a:pt x="8407" y="22393"/>
                      <a:pt x="17017" y="44653"/>
                    </a:cubicBezTo>
                    <a:cubicBezTo>
                      <a:pt x="19465" y="50968"/>
                      <a:pt x="28971" y="78591"/>
                      <a:pt x="31010" y="83048"/>
                    </a:cubicBezTo>
                    <a:cubicBezTo>
                      <a:pt x="50460" y="125625"/>
                      <a:pt x="65671" y="166049"/>
                      <a:pt x="89941" y="237830"/>
                    </a:cubicBezTo>
                    <a:cubicBezTo>
                      <a:pt x="91427" y="242221"/>
                      <a:pt x="116973" y="317992"/>
                      <a:pt x="125964" y="342309"/>
                    </a:cubicBezTo>
                    <a:cubicBezTo>
                      <a:pt x="243084" y="659254"/>
                      <a:pt x="304348" y="839448"/>
                      <a:pt x="359622" y="1044483"/>
                    </a:cubicBezTo>
                    <a:cubicBezTo>
                      <a:pt x="381015" y="1123845"/>
                      <a:pt x="394522" y="1208027"/>
                      <a:pt x="406647" y="1324280"/>
                    </a:cubicBezTo>
                    <a:cubicBezTo>
                      <a:pt x="409314" y="1349826"/>
                      <a:pt x="418953" y="1453325"/>
                      <a:pt x="420344" y="1467450"/>
                    </a:cubicBezTo>
                    <a:cubicBezTo>
                      <a:pt x="425964" y="1524524"/>
                      <a:pt x="428450" y="1582245"/>
                      <a:pt x="428974" y="1653483"/>
                    </a:cubicBezTo>
                    <a:cubicBezTo>
                      <a:pt x="429183" y="1680924"/>
                      <a:pt x="428516" y="1821732"/>
                      <a:pt x="428678" y="1848745"/>
                    </a:cubicBezTo>
                    <a:cubicBezTo>
                      <a:pt x="428945" y="1893579"/>
                      <a:pt x="426430" y="1930136"/>
                      <a:pt x="419449" y="1964531"/>
                    </a:cubicBezTo>
                    <a:cubicBezTo>
                      <a:pt x="418582" y="1968798"/>
                      <a:pt x="416429" y="1976514"/>
                      <a:pt x="413495" y="1986267"/>
                    </a:cubicBezTo>
                    <a:cubicBezTo>
                      <a:pt x="413019" y="1987839"/>
                      <a:pt x="404942" y="2013395"/>
                      <a:pt x="404866" y="2013652"/>
                    </a:cubicBezTo>
                    <a:cubicBezTo>
                      <a:pt x="404809" y="2013832"/>
                      <a:pt x="404723" y="2013804"/>
                      <a:pt x="404571" y="2014538"/>
                    </a:cubicBezTo>
                    <a:cubicBezTo>
                      <a:pt x="404504" y="2014918"/>
                      <a:pt x="404609" y="2015138"/>
                      <a:pt x="404571" y="2015433"/>
                    </a:cubicBezTo>
                    <a:lnTo>
                      <a:pt x="404571" y="2016328"/>
                    </a:lnTo>
                    <a:lnTo>
                      <a:pt x="404571" y="2018414"/>
                    </a:lnTo>
                    <a:lnTo>
                      <a:pt x="415877" y="2027044"/>
                    </a:lnTo>
                    <a:lnTo>
                      <a:pt x="423020" y="2023177"/>
                    </a:lnTo>
                    <a:lnTo>
                      <a:pt x="423916" y="2021986"/>
                    </a:lnTo>
                    <a:cubicBezTo>
                      <a:pt x="425402" y="2019415"/>
                      <a:pt x="425687" y="2016795"/>
                      <a:pt x="425106" y="2014242"/>
                    </a:cubicBezTo>
                    <a:lnTo>
                      <a:pt x="425402" y="2014538"/>
                    </a:lnTo>
                    <a:lnTo>
                      <a:pt x="425402" y="2016919"/>
                    </a:lnTo>
                    <a:cubicBezTo>
                      <a:pt x="425306" y="2018138"/>
                      <a:pt x="425440" y="2017909"/>
                      <a:pt x="425402" y="2018109"/>
                    </a:cubicBezTo>
                    <a:cubicBezTo>
                      <a:pt x="426183" y="2015642"/>
                      <a:pt x="433279" y="1993745"/>
                      <a:pt x="433736" y="1992220"/>
                    </a:cubicBezTo>
                    <a:cubicBezTo>
                      <a:pt x="436851" y="1981867"/>
                      <a:pt x="438956" y="1973789"/>
                      <a:pt x="439985" y="1968703"/>
                    </a:cubicBezTo>
                    <a:cubicBezTo>
                      <a:pt x="447300" y="1932699"/>
                      <a:pt x="450091" y="1894913"/>
                      <a:pt x="449814" y="1848745"/>
                    </a:cubicBezTo>
                    <a:cubicBezTo>
                      <a:pt x="449652" y="1821837"/>
                      <a:pt x="450310" y="1681048"/>
                      <a:pt x="450110" y="1653483"/>
                    </a:cubicBezTo>
                    <a:cubicBezTo>
                      <a:pt x="449576" y="1581665"/>
                      <a:pt x="447166" y="1523162"/>
                      <a:pt x="441480" y="1465364"/>
                    </a:cubicBezTo>
                    <a:cubicBezTo>
                      <a:pt x="440089" y="1451267"/>
                      <a:pt x="430164" y="1347531"/>
                      <a:pt x="427488" y="1321898"/>
                    </a:cubicBezTo>
                    <a:cubicBezTo>
                      <a:pt x="415258" y="1204627"/>
                      <a:pt x="401608" y="1119778"/>
                      <a:pt x="379863" y="1039120"/>
                    </a:cubicBezTo>
                    <a:cubicBezTo>
                      <a:pt x="324389" y="833314"/>
                      <a:pt x="262934" y="652377"/>
                      <a:pt x="145605" y="334870"/>
                    </a:cubicBezTo>
                    <a:cubicBezTo>
                      <a:pt x="136709" y="310801"/>
                      <a:pt x="129574" y="290122"/>
                      <a:pt x="115249" y="247650"/>
                    </a:cubicBezTo>
                    <a:cubicBezTo>
                      <a:pt x="111210" y="235677"/>
                      <a:pt x="111077" y="235677"/>
                      <a:pt x="109591" y="231286"/>
                    </a:cubicBezTo>
                    <a:cubicBezTo>
                      <a:pt x="85102" y="158858"/>
                      <a:pt x="69891" y="117824"/>
                      <a:pt x="50060" y="74419"/>
                    </a:cubicBezTo>
                    <a:cubicBezTo>
                      <a:pt x="48526" y="71056"/>
                      <a:pt x="39430" y="44358"/>
                      <a:pt x="36667" y="37214"/>
                    </a:cubicBezTo>
                    <a:cubicBezTo>
                      <a:pt x="30114" y="20279"/>
                      <a:pt x="23732" y="8163"/>
                      <a:pt x="164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02887" y="3664530"/>
                <a:ext cx="349749" cy="531038"/>
              </a:xfrm>
              <a:custGeom>
                <a:rect b="b" l="l" r="r" t="t"/>
                <a:pathLst>
                  <a:path extrusionOk="0" h="531038" w="349749">
                    <a:moveTo>
                      <a:pt x="345292" y="530350"/>
                    </a:moveTo>
                    <a:cubicBezTo>
                      <a:pt x="357512" y="530417"/>
                      <a:pt x="341148" y="396714"/>
                      <a:pt x="337272" y="377788"/>
                    </a:cubicBezTo>
                    <a:cubicBezTo>
                      <a:pt x="309325" y="241447"/>
                      <a:pt x="236278" y="146150"/>
                      <a:pt x="120654" y="69607"/>
                    </a:cubicBezTo>
                    <a:cubicBezTo>
                      <a:pt x="109272" y="62072"/>
                      <a:pt x="7597" y="-6260"/>
                      <a:pt x="328" y="465"/>
                    </a:cubicBezTo>
                    <a:cubicBezTo>
                      <a:pt x="-1144" y="1827"/>
                      <a:pt x="2720" y="3808"/>
                      <a:pt x="4392" y="4913"/>
                    </a:cubicBezTo>
                    <a:cubicBezTo>
                      <a:pt x="23179" y="17353"/>
                      <a:pt x="35828" y="32812"/>
                      <a:pt x="49179" y="51652"/>
                    </a:cubicBezTo>
                    <a:cubicBezTo>
                      <a:pt x="77773" y="92000"/>
                      <a:pt x="117721" y="134301"/>
                      <a:pt x="136247" y="180287"/>
                    </a:cubicBezTo>
                    <a:cubicBezTo>
                      <a:pt x="153287" y="222578"/>
                      <a:pt x="163126" y="276595"/>
                      <a:pt x="188015" y="314923"/>
                    </a:cubicBezTo>
                    <a:cubicBezTo>
                      <a:pt x="218362" y="361653"/>
                      <a:pt x="261034" y="397943"/>
                      <a:pt x="293142" y="443244"/>
                    </a:cubicBezTo>
                    <a:cubicBezTo>
                      <a:pt x="312859" y="471057"/>
                      <a:pt x="328795" y="499127"/>
                      <a:pt x="344825" y="528731"/>
                    </a:cubicBezTo>
                    <a:cubicBezTo>
                      <a:pt x="346978" y="532703"/>
                      <a:pt x="343273" y="530341"/>
                      <a:pt x="345292" y="5303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6" name="Google Shape;986;p19"/>
              <p:cNvSpPr/>
              <p:nvPr/>
            </p:nvSpPr>
            <p:spPr>
              <a:xfrm>
                <a:off x="633113" y="4255535"/>
                <a:ext cx="309080" cy="161443"/>
              </a:xfrm>
              <a:custGeom>
                <a:rect b="b" l="l" r="r" t="t"/>
                <a:pathLst>
                  <a:path extrusionOk="0" h="161443" w="309080">
                    <a:moveTo>
                      <a:pt x="16069" y="0"/>
                    </a:moveTo>
                    <a:cubicBezTo>
                      <a:pt x="16507" y="1962"/>
                      <a:pt x="16183" y="3886"/>
                      <a:pt x="15173" y="5953"/>
                    </a:cubicBezTo>
                    <a:cubicBezTo>
                      <a:pt x="13592" y="9211"/>
                      <a:pt x="10839" y="12525"/>
                      <a:pt x="8334" y="13392"/>
                    </a:cubicBezTo>
                    <a:cubicBezTo>
                      <a:pt x="5258" y="14459"/>
                      <a:pt x="4096" y="12563"/>
                      <a:pt x="2972" y="10716"/>
                    </a:cubicBezTo>
                    <a:cubicBezTo>
                      <a:pt x="3229" y="12592"/>
                      <a:pt x="1505" y="13611"/>
                      <a:pt x="0" y="14583"/>
                    </a:cubicBezTo>
                    <a:cubicBezTo>
                      <a:pt x="1076" y="14926"/>
                      <a:pt x="2362" y="15412"/>
                      <a:pt x="3267" y="15773"/>
                    </a:cubicBezTo>
                    <a:cubicBezTo>
                      <a:pt x="4715" y="16345"/>
                      <a:pt x="5734" y="16840"/>
                      <a:pt x="6544" y="17269"/>
                    </a:cubicBezTo>
                    <a:cubicBezTo>
                      <a:pt x="10687" y="21641"/>
                      <a:pt x="17926" y="25270"/>
                      <a:pt x="29166" y="29766"/>
                    </a:cubicBezTo>
                    <a:cubicBezTo>
                      <a:pt x="34271" y="31813"/>
                      <a:pt x="39919" y="33976"/>
                      <a:pt x="46730" y="36319"/>
                    </a:cubicBezTo>
                    <a:cubicBezTo>
                      <a:pt x="51235" y="37862"/>
                      <a:pt x="76010" y="45901"/>
                      <a:pt x="79772" y="47330"/>
                    </a:cubicBezTo>
                    <a:cubicBezTo>
                      <a:pt x="154115" y="75600"/>
                      <a:pt x="283969" y="138389"/>
                      <a:pt x="288427" y="153886"/>
                    </a:cubicBezTo>
                    <a:cubicBezTo>
                      <a:pt x="290027" y="159448"/>
                      <a:pt x="295961" y="162630"/>
                      <a:pt x="301523" y="161030"/>
                    </a:cubicBezTo>
                    <a:cubicBezTo>
                      <a:pt x="307086" y="159439"/>
                      <a:pt x="310267" y="153791"/>
                      <a:pt x="308667" y="148237"/>
                    </a:cubicBezTo>
                    <a:cubicBezTo>
                      <a:pt x="301180" y="122215"/>
                      <a:pt x="175155" y="61131"/>
                      <a:pt x="87211" y="27680"/>
                    </a:cubicBezTo>
                    <a:cubicBezTo>
                      <a:pt x="82915" y="26051"/>
                      <a:pt x="57664" y="17783"/>
                      <a:pt x="53578" y="16373"/>
                    </a:cubicBezTo>
                    <a:cubicBezTo>
                      <a:pt x="47063" y="14135"/>
                      <a:pt x="41653" y="12316"/>
                      <a:pt x="36909" y="10420"/>
                    </a:cubicBezTo>
                    <a:cubicBezTo>
                      <a:pt x="28499" y="7058"/>
                      <a:pt x="22927" y="3981"/>
                      <a:pt x="21727" y="2677"/>
                    </a:cubicBezTo>
                    <a:cubicBezTo>
                      <a:pt x="20841" y="1714"/>
                      <a:pt x="17507" y="895"/>
                      <a:pt x="160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7" name="Google Shape;987;p19"/>
              <p:cNvSpPr/>
              <p:nvPr/>
            </p:nvSpPr>
            <p:spPr>
              <a:xfrm>
                <a:off x="287063" y="3837744"/>
                <a:ext cx="379620" cy="439743"/>
              </a:xfrm>
              <a:custGeom>
                <a:rect b="b" l="l" r="r" t="t"/>
                <a:pathLst>
                  <a:path extrusionOk="0" h="439743" w="379620">
                    <a:moveTo>
                      <a:pt x="379560" y="434613"/>
                    </a:moveTo>
                    <a:cubicBezTo>
                      <a:pt x="369425" y="417201"/>
                      <a:pt x="342355" y="392474"/>
                      <a:pt x="327915" y="372795"/>
                    </a:cubicBezTo>
                    <a:cubicBezTo>
                      <a:pt x="289653" y="320656"/>
                      <a:pt x="230769" y="278412"/>
                      <a:pt x="182361" y="237416"/>
                    </a:cubicBezTo>
                    <a:cubicBezTo>
                      <a:pt x="140824" y="202241"/>
                      <a:pt x="113030" y="157435"/>
                      <a:pt x="81037" y="114830"/>
                    </a:cubicBezTo>
                    <a:cubicBezTo>
                      <a:pt x="56650" y="82349"/>
                      <a:pt x="39183" y="42345"/>
                      <a:pt x="11695" y="12465"/>
                    </a:cubicBezTo>
                    <a:cubicBezTo>
                      <a:pt x="8192" y="8654"/>
                      <a:pt x="7236" y="-1289"/>
                      <a:pt x="2263" y="139"/>
                    </a:cubicBezTo>
                    <a:cubicBezTo>
                      <a:pt x="807" y="558"/>
                      <a:pt x="1021" y="6778"/>
                      <a:pt x="980" y="7045"/>
                    </a:cubicBezTo>
                    <a:cubicBezTo>
                      <a:pt x="-4258" y="41163"/>
                      <a:pt x="12567" y="87112"/>
                      <a:pt x="26216" y="117516"/>
                    </a:cubicBezTo>
                    <a:cubicBezTo>
                      <a:pt x="62926" y="199278"/>
                      <a:pt x="87624" y="268440"/>
                      <a:pt x="161548" y="331047"/>
                    </a:cubicBezTo>
                    <a:cubicBezTo>
                      <a:pt x="181926" y="348306"/>
                      <a:pt x="208176" y="357517"/>
                      <a:pt x="228366" y="374615"/>
                    </a:cubicBezTo>
                    <a:cubicBezTo>
                      <a:pt x="252657" y="395189"/>
                      <a:pt x="282424" y="410000"/>
                      <a:pt x="307636" y="429650"/>
                    </a:cubicBezTo>
                    <a:cubicBezTo>
                      <a:pt x="313618" y="434308"/>
                      <a:pt x="348765" y="441280"/>
                      <a:pt x="355175" y="439442"/>
                    </a:cubicBezTo>
                    <a:cubicBezTo>
                      <a:pt x="359214" y="438280"/>
                      <a:pt x="380912" y="436946"/>
                      <a:pt x="379560" y="43461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8" name="Google Shape;988;p19"/>
              <p:cNvSpPr/>
              <p:nvPr/>
            </p:nvSpPr>
            <p:spPr>
              <a:xfrm>
                <a:off x="942190" y="3687690"/>
                <a:ext cx="141301" cy="825288"/>
              </a:xfrm>
              <a:custGeom>
                <a:rect b="b" l="l" r="r" t="t"/>
                <a:pathLst>
                  <a:path extrusionOk="0" h="825288" w="141301">
                    <a:moveTo>
                      <a:pt x="29251" y="824773"/>
                    </a:moveTo>
                    <a:cubicBezTo>
                      <a:pt x="29670" y="829212"/>
                      <a:pt x="25822" y="803704"/>
                      <a:pt x="25432" y="797655"/>
                    </a:cubicBezTo>
                    <a:cubicBezTo>
                      <a:pt x="24298" y="780139"/>
                      <a:pt x="27965" y="761565"/>
                      <a:pt x="25670" y="744239"/>
                    </a:cubicBezTo>
                    <a:cubicBezTo>
                      <a:pt x="19059" y="694318"/>
                      <a:pt x="23841" y="629948"/>
                      <a:pt x="35157" y="580990"/>
                    </a:cubicBezTo>
                    <a:cubicBezTo>
                      <a:pt x="56569" y="488350"/>
                      <a:pt x="85820" y="396539"/>
                      <a:pt x="114900" y="305851"/>
                    </a:cubicBezTo>
                    <a:cubicBezTo>
                      <a:pt x="131807" y="253101"/>
                      <a:pt x="130807" y="198838"/>
                      <a:pt x="138970" y="144964"/>
                    </a:cubicBezTo>
                    <a:cubicBezTo>
                      <a:pt x="144761" y="106740"/>
                      <a:pt x="138817" y="71136"/>
                      <a:pt x="131493" y="33274"/>
                    </a:cubicBezTo>
                    <a:cubicBezTo>
                      <a:pt x="131150" y="31483"/>
                      <a:pt x="125092" y="517"/>
                      <a:pt x="123034" y="51"/>
                    </a:cubicBezTo>
                    <a:cubicBezTo>
                      <a:pt x="116110" y="-1559"/>
                      <a:pt x="106299" y="35570"/>
                      <a:pt x="104680" y="40189"/>
                    </a:cubicBezTo>
                    <a:cubicBezTo>
                      <a:pt x="90125" y="81604"/>
                      <a:pt x="70561" y="122323"/>
                      <a:pt x="60646" y="165195"/>
                    </a:cubicBezTo>
                    <a:cubicBezTo>
                      <a:pt x="51892" y="203086"/>
                      <a:pt x="29585" y="236671"/>
                      <a:pt x="23774" y="276723"/>
                    </a:cubicBezTo>
                    <a:cubicBezTo>
                      <a:pt x="9334" y="376269"/>
                      <a:pt x="2343" y="477615"/>
                      <a:pt x="1495" y="578256"/>
                    </a:cubicBezTo>
                    <a:cubicBezTo>
                      <a:pt x="1200" y="612937"/>
                      <a:pt x="14668" y="726170"/>
                      <a:pt x="0" y="750145"/>
                    </a:cubicBezTo>
                    <a:lnTo>
                      <a:pt x="29251" y="82477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9" name="Google Shape;989;p19"/>
              <p:cNvSpPr/>
              <p:nvPr/>
            </p:nvSpPr>
            <p:spPr>
              <a:xfrm>
                <a:off x="1083304" y="3808620"/>
                <a:ext cx="300599" cy="1051239"/>
              </a:xfrm>
              <a:custGeom>
                <a:rect b="b" l="l" r="r" t="t"/>
                <a:pathLst>
                  <a:path extrusionOk="0" h="1051239" w="300599">
                    <a:moveTo>
                      <a:pt x="17459" y="1049810"/>
                    </a:moveTo>
                    <a:cubicBezTo>
                      <a:pt x="25822" y="1062954"/>
                      <a:pt x="9753" y="981696"/>
                      <a:pt x="9401" y="960751"/>
                    </a:cubicBezTo>
                    <a:cubicBezTo>
                      <a:pt x="8372" y="900229"/>
                      <a:pt x="18354" y="835202"/>
                      <a:pt x="30918" y="775785"/>
                    </a:cubicBezTo>
                    <a:cubicBezTo>
                      <a:pt x="39395" y="735637"/>
                      <a:pt x="71923" y="702462"/>
                      <a:pt x="88839" y="667429"/>
                    </a:cubicBezTo>
                    <a:cubicBezTo>
                      <a:pt x="117366" y="608345"/>
                      <a:pt x="156276" y="554253"/>
                      <a:pt x="184670" y="495445"/>
                    </a:cubicBezTo>
                    <a:cubicBezTo>
                      <a:pt x="205768" y="451735"/>
                      <a:pt x="211121" y="397500"/>
                      <a:pt x="233447" y="355828"/>
                    </a:cubicBezTo>
                    <a:cubicBezTo>
                      <a:pt x="256174" y="313442"/>
                      <a:pt x="280939" y="261721"/>
                      <a:pt x="280996" y="213553"/>
                    </a:cubicBezTo>
                    <a:cubicBezTo>
                      <a:pt x="281063" y="168223"/>
                      <a:pt x="285492" y="117455"/>
                      <a:pt x="293827" y="72916"/>
                    </a:cubicBezTo>
                    <a:cubicBezTo>
                      <a:pt x="296808" y="56971"/>
                      <a:pt x="299599" y="40236"/>
                      <a:pt x="298484" y="23977"/>
                    </a:cubicBezTo>
                    <a:cubicBezTo>
                      <a:pt x="297951" y="16119"/>
                      <a:pt x="304333" y="-2931"/>
                      <a:pt x="297189" y="383"/>
                    </a:cubicBezTo>
                    <a:cubicBezTo>
                      <a:pt x="295265" y="1279"/>
                      <a:pt x="294598" y="43684"/>
                      <a:pt x="292531" y="49323"/>
                    </a:cubicBezTo>
                    <a:cubicBezTo>
                      <a:pt x="279758" y="84308"/>
                      <a:pt x="249954" y="130495"/>
                      <a:pt x="227885" y="160032"/>
                    </a:cubicBezTo>
                    <a:cubicBezTo>
                      <a:pt x="192138" y="207886"/>
                      <a:pt x="135950" y="244557"/>
                      <a:pt x="106479" y="299554"/>
                    </a:cubicBezTo>
                    <a:cubicBezTo>
                      <a:pt x="45319" y="413645"/>
                      <a:pt x="23469" y="555148"/>
                      <a:pt x="24583" y="683602"/>
                    </a:cubicBezTo>
                    <a:cubicBezTo>
                      <a:pt x="24983" y="730332"/>
                      <a:pt x="19802" y="766432"/>
                      <a:pt x="19802" y="766432"/>
                    </a:cubicBezTo>
                    <a:cubicBezTo>
                      <a:pt x="19802" y="766432"/>
                      <a:pt x="-23146" y="986002"/>
                      <a:pt x="17459" y="1049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0" name="Google Shape;990;p19"/>
              <p:cNvSpPr/>
              <p:nvPr/>
            </p:nvSpPr>
            <p:spPr>
              <a:xfrm>
                <a:off x="259396" y="4451460"/>
                <a:ext cx="755570" cy="317914"/>
              </a:xfrm>
              <a:custGeom>
                <a:rect b="b" l="l" r="r" t="t"/>
                <a:pathLst>
                  <a:path extrusionOk="0" h="317914" w="755570">
                    <a:moveTo>
                      <a:pt x="753508" y="303662"/>
                    </a:moveTo>
                    <a:cubicBezTo>
                      <a:pt x="752184" y="307443"/>
                      <a:pt x="758108" y="324503"/>
                      <a:pt x="746440" y="315149"/>
                    </a:cubicBezTo>
                    <a:cubicBezTo>
                      <a:pt x="716122" y="290841"/>
                      <a:pt x="628873" y="282316"/>
                      <a:pt x="616195" y="280840"/>
                    </a:cubicBezTo>
                    <a:cubicBezTo>
                      <a:pt x="492999" y="266505"/>
                      <a:pt x="354896" y="241968"/>
                      <a:pt x="245457" y="180904"/>
                    </a:cubicBezTo>
                    <a:cubicBezTo>
                      <a:pt x="181853" y="145413"/>
                      <a:pt x="109476" y="111562"/>
                      <a:pt x="57228" y="59803"/>
                    </a:cubicBezTo>
                    <a:cubicBezTo>
                      <a:pt x="38813" y="41563"/>
                      <a:pt x="-16805" y="-11711"/>
                      <a:pt x="4983" y="2329"/>
                    </a:cubicBezTo>
                    <a:cubicBezTo>
                      <a:pt x="65950" y="41619"/>
                      <a:pt x="172935" y="75243"/>
                      <a:pt x="234709" y="88016"/>
                    </a:cubicBezTo>
                    <a:cubicBezTo>
                      <a:pt x="288205" y="99074"/>
                      <a:pt x="346971" y="98798"/>
                      <a:pt x="398825" y="116819"/>
                    </a:cubicBezTo>
                    <a:cubicBezTo>
                      <a:pt x="487979" y="147814"/>
                      <a:pt x="563493" y="204049"/>
                      <a:pt x="645142" y="248274"/>
                    </a:cubicBezTo>
                    <a:cubicBezTo>
                      <a:pt x="670135" y="261819"/>
                      <a:pt x="738868" y="276925"/>
                      <a:pt x="754194" y="294375"/>
                    </a:cubicBezTo>
                    <a:cubicBezTo>
                      <a:pt x="757061" y="297642"/>
                      <a:pt x="754755" y="300137"/>
                      <a:pt x="753508" y="3036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1" name="Google Shape;991;p19"/>
              <p:cNvSpPr/>
              <p:nvPr/>
            </p:nvSpPr>
            <p:spPr>
              <a:xfrm>
                <a:off x="1000288" y="4745719"/>
                <a:ext cx="104008" cy="131922"/>
              </a:xfrm>
              <a:custGeom>
                <a:rect b="b" l="l" r="r" t="t"/>
                <a:pathLst>
                  <a:path extrusionOk="0" h="131922" w="104008">
                    <a:moveTo>
                      <a:pt x="11739" y="58"/>
                    </a:moveTo>
                    <a:cubicBezTo>
                      <a:pt x="9091" y="-246"/>
                      <a:pt x="6253" y="658"/>
                      <a:pt x="3995" y="2439"/>
                    </a:cubicBezTo>
                    <a:cubicBezTo>
                      <a:pt x="-510" y="6002"/>
                      <a:pt x="-1348" y="12517"/>
                      <a:pt x="2214" y="17022"/>
                    </a:cubicBezTo>
                    <a:cubicBezTo>
                      <a:pt x="5176" y="20766"/>
                      <a:pt x="8463" y="24604"/>
                      <a:pt x="12034" y="28633"/>
                    </a:cubicBezTo>
                    <a:cubicBezTo>
                      <a:pt x="19073" y="36568"/>
                      <a:pt x="25931" y="43606"/>
                      <a:pt x="38523" y="56313"/>
                    </a:cubicBezTo>
                    <a:cubicBezTo>
                      <a:pt x="53392" y="71305"/>
                      <a:pt x="57240" y="75353"/>
                      <a:pt x="63527" y="82211"/>
                    </a:cubicBezTo>
                    <a:cubicBezTo>
                      <a:pt x="65860" y="84755"/>
                      <a:pt x="66975" y="88108"/>
                      <a:pt x="68889" y="90841"/>
                    </a:cubicBezTo>
                    <a:cubicBezTo>
                      <a:pt x="75919" y="98756"/>
                      <a:pt x="80548" y="106319"/>
                      <a:pt x="83472" y="113463"/>
                    </a:cubicBezTo>
                    <a:cubicBezTo>
                      <a:pt x="83901" y="113901"/>
                      <a:pt x="84777" y="113711"/>
                      <a:pt x="84958" y="114358"/>
                    </a:cubicBezTo>
                    <a:cubicBezTo>
                      <a:pt x="85739" y="117092"/>
                      <a:pt x="88082" y="124617"/>
                      <a:pt x="88234" y="125074"/>
                    </a:cubicBezTo>
                    <a:cubicBezTo>
                      <a:pt x="89139" y="127741"/>
                      <a:pt x="89482" y="129255"/>
                      <a:pt x="90025" y="131027"/>
                    </a:cubicBezTo>
                    <a:cubicBezTo>
                      <a:pt x="92330" y="131456"/>
                      <a:pt x="93892" y="131922"/>
                      <a:pt x="93892" y="131922"/>
                    </a:cubicBezTo>
                    <a:cubicBezTo>
                      <a:pt x="93892" y="131922"/>
                      <a:pt x="94188" y="130379"/>
                      <a:pt x="96274" y="128046"/>
                    </a:cubicBezTo>
                    <a:cubicBezTo>
                      <a:pt x="96655" y="128360"/>
                      <a:pt x="97150" y="128065"/>
                      <a:pt x="97169" y="128646"/>
                    </a:cubicBezTo>
                    <a:cubicBezTo>
                      <a:pt x="97159" y="128388"/>
                      <a:pt x="104017" y="131922"/>
                      <a:pt x="104008" y="131922"/>
                    </a:cubicBezTo>
                    <a:cubicBezTo>
                      <a:pt x="104084" y="131198"/>
                      <a:pt x="99302" y="128951"/>
                      <a:pt x="96569" y="127750"/>
                    </a:cubicBezTo>
                    <a:cubicBezTo>
                      <a:pt x="97540" y="126750"/>
                      <a:pt x="97655" y="125788"/>
                      <a:pt x="100141" y="124474"/>
                    </a:cubicBezTo>
                    <a:cubicBezTo>
                      <a:pt x="102484" y="120597"/>
                      <a:pt x="102360" y="120549"/>
                      <a:pt x="102522" y="119121"/>
                    </a:cubicBezTo>
                    <a:cubicBezTo>
                      <a:pt x="102693" y="118140"/>
                      <a:pt x="102846" y="117425"/>
                      <a:pt x="102817" y="116444"/>
                    </a:cubicBezTo>
                    <a:cubicBezTo>
                      <a:pt x="102789" y="115311"/>
                      <a:pt x="101988" y="114472"/>
                      <a:pt x="101627" y="113463"/>
                    </a:cubicBezTo>
                    <a:cubicBezTo>
                      <a:pt x="101379" y="112587"/>
                      <a:pt x="98922" y="101614"/>
                      <a:pt x="98359" y="100071"/>
                    </a:cubicBezTo>
                    <a:cubicBezTo>
                      <a:pt x="93892" y="87765"/>
                      <a:pt x="87625" y="77306"/>
                      <a:pt x="79005" y="67924"/>
                    </a:cubicBezTo>
                    <a:cubicBezTo>
                      <a:pt x="72461" y="60780"/>
                      <a:pt x="68499" y="56942"/>
                      <a:pt x="53411" y="41730"/>
                    </a:cubicBezTo>
                    <a:cubicBezTo>
                      <a:pt x="41076" y="29290"/>
                      <a:pt x="34513" y="22194"/>
                      <a:pt x="27808" y="14641"/>
                    </a:cubicBezTo>
                    <a:cubicBezTo>
                      <a:pt x="24484" y="10888"/>
                      <a:pt x="21293" y="7345"/>
                      <a:pt x="18588" y="3925"/>
                    </a:cubicBezTo>
                    <a:cubicBezTo>
                      <a:pt x="16806" y="1678"/>
                      <a:pt x="14387" y="363"/>
                      <a:pt x="11739" y="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2" name="Google Shape;992;p19"/>
            <p:cNvGrpSpPr/>
            <p:nvPr/>
          </p:nvGrpSpPr>
          <p:grpSpPr>
            <a:xfrm flipH="1" rot="10800000">
              <a:off x="782200" y="9"/>
              <a:ext cx="1502034" cy="1675952"/>
              <a:chOff x="6415621" y="443747"/>
              <a:chExt cx="1388458" cy="1549225"/>
            </a:xfrm>
          </p:grpSpPr>
          <p:sp>
            <p:nvSpPr>
              <p:cNvPr id="993" name="Google Shape;993;p19"/>
              <p:cNvSpPr/>
              <p:nvPr/>
            </p:nvSpPr>
            <p:spPr>
              <a:xfrm>
                <a:off x="6415621" y="443747"/>
                <a:ext cx="1388458" cy="1539461"/>
              </a:xfrm>
              <a:custGeom>
                <a:rect b="b" l="l" r="r" t="t"/>
                <a:pathLst>
                  <a:path extrusionOk="0" h="1539461" w="1388458">
                    <a:moveTo>
                      <a:pt x="0" y="1534909"/>
                    </a:moveTo>
                    <a:lnTo>
                      <a:pt x="0" y="685193"/>
                    </a:lnTo>
                    <a:cubicBezTo>
                      <a:pt x="0" y="306773"/>
                      <a:pt x="310219" y="0"/>
                      <a:pt x="692896" y="0"/>
                    </a:cubicBezTo>
                    <a:lnTo>
                      <a:pt x="695563" y="0"/>
                    </a:lnTo>
                    <a:cubicBezTo>
                      <a:pt x="1078239" y="0"/>
                      <a:pt x="1388459" y="306773"/>
                      <a:pt x="1388459" y="685193"/>
                    </a:cubicBezTo>
                    <a:lnTo>
                      <a:pt x="1388459" y="1539462"/>
                    </a:lnTo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994;p19"/>
              <p:cNvSpPr/>
              <p:nvPr/>
            </p:nvSpPr>
            <p:spPr>
              <a:xfrm>
                <a:off x="6462903" y="500981"/>
                <a:ext cx="1293894" cy="1484418"/>
              </a:xfrm>
              <a:custGeom>
                <a:rect b="b" l="l" r="r" t="t"/>
                <a:pathLst>
                  <a:path extrusionOk="0" h="1484418" w="1293894">
                    <a:moveTo>
                      <a:pt x="0" y="1484419"/>
                    </a:moveTo>
                    <a:lnTo>
                      <a:pt x="0" y="658401"/>
                    </a:lnTo>
                    <a:cubicBezTo>
                      <a:pt x="0" y="294776"/>
                      <a:pt x="289093" y="0"/>
                      <a:pt x="645709" y="0"/>
                    </a:cubicBezTo>
                    <a:lnTo>
                      <a:pt x="648195" y="0"/>
                    </a:lnTo>
                    <a:cubicBezTo>
                      <a:pt x="1004801" y="0"/>
                      <a:pt x="1293895" y="294776"/>
                      <a:pt x="1293895" y="658401"/>
                    </a:cubicBezTo>
                    <a:lnTo>
                      <a:pt x="1293895" y="1482209"/>
                    </a:lnTo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5" name="Google Shape;995;p19"/>
              <p:cNvSpPr/>
              <p:nvPr/>
            </p:nvSpPr>
            <p:spPr>
              <a:xfrm>
                <a:off x="6512994" y="560471"/>
                <a:ext cx="1193711" cy="1425319"/>
              </a:xfrm>
              <a:custGeom>
                <a:rect b="b" l="l" r="r" t="t"/>
                <a:pathLst>
                  <a:path extrusionOk="0" h="1425319" w="1193711">
                    <a:moveTo>
                      <a:pt x="0" y="1425319"/>
                    </a:moveTo>
                    <a:lnTo>
                      <a:pt x="0" y="630553"/>
                    </a:lnTo>
                    <a:cubicBezTo>
                      <a:pt x="0" y="282308"/>
                      <a:pt x="266710" y="0"/>
                      <a:pt x="595713" y="0"/>
                    </a:cubicBezTo>
                    <a:lnTo>
                      <a:pt x="598008" y="0"/>
                    </a:lnTo>
                    <a:cubicBezTo>
                      <a:pt x="927002" y="0"/>
                      <a:pt x="1193712" y="282308"/>
                      <a:pt x="1193712" y="630553"/>
                    </a:cubicBezTo>
                    <a:lnTo>
                      <a:pt x="1193712" y="1422843"/>
                    </a:lnTo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6" name="Google Shape;996;p19"/>
              <p:cNvSpPr/>
              <p:nvPr/>
            </p:nvSpPr>
            <p:spPr>
              <a:xfrm>
                <a:off x="6568315" y="612656"/>
                <a:ext cx="1083068" cy="1375325"/>
              </a:xfrm>
              <a:custGeom>
                <a:rect b="b" l="l" r="r" t="t"/>
                <a:pathLst>
                  <a:path extrusionOk="0" h="1375325" w="1083068">
                    <a:moveTo>
                      <a:pt x="0" y="1375325"/>
                    </a:moveTo>
                    <a:lnTo>
                      <a:pt x="0" y="606124"/>
                    </a:lnTo>
                    <a:cubicBezTo>
                      <a:pt x="0" y="271370"/>
                      <a:pt x="241983" y="0"/>
                      <a:pt x="540496" y="0"/>
                    </a:cubicBezTo>
                    <a:lnTo>
                      <a:pt x="542573" y="0"/>
                    </a:lnTo>
                    <a:cubicBezTo>
                      <a:pt x="841086" y="0"/>
                      <a:pt x="1083069" y="271370"/>
                      <a:pt x="1083069" y="606124"/>
                    </a:cubicBezTo>
                    <a:lnTo>
                      <a:pt x="1083069" y="1365619"/>
                    </a:lnTo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7" name="Google Shape;997;p19"/>
              <p:cNvSpPr/>
              <p:nvPr/>
            </p:nvSpPr>
            <p:spPr>
              <a:xfrm>
                <a:off x="6619455" y="667972"/>
                <a:ext cx="980789" cy="1325000"/>
              </a:xfrm>
              <a:custGeom>
                <a:rect b="b" l="l" r="r" t="t"/>
                <a:pathLst>
                  <a:path extrusionOk="0" h="1325000" w="980789">
                    <a:moveTo>
                      <a:pt x="0" y="1325001"/>
                    </a:moveTo>
                    <a:lnTo>
                      <a:pt x="0" y="580232"/>
                    </a:lnTo>
                    <a:cubicBezTo>
                      <a:pt x="0" y="259776"/>
                      <a:pt x="219132" y="0"/>
                      <a:pt x="489452" y="0"/>
                    </a:cubicBezTo>
                    <a:lnTo>
                      <a:pt x="491337" y="0"/>
                    </a:lnTo>
                    <a:cubicBezTo>
                      <a:pt x="761657" y="0"/>
                      <a:pt x="980790" y="259776"/>
                      <a:pt x="980790" y="580232"/>
                    </a:cubicBezTo>
                    <a:lnTo>
                      <a:pt x="980790" y="1312552"/>
                    </a:lnTo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8" name="Google Shape;998;p19"/>
              <p:cNvSpPr/>
              <p:nvPr/>
            </p:nvSpPr>
            <p:spPr>
              <a:xfrm>
                <a:off x="6673729" y="722243"/>
                <a:ext cx="872242" cy="1265728"/>
              </a:xfrm>
              <a:custGeom>
                <a:rect b="b" l="l" r="r" t="t"/>
                <a:pathLst>
                  <a:path extrusionOk="0" h="1265728" w="872242">
                    <a:moveTo>
                      <a:pt x="0" y="1265729"/>
                    </a:moveTo>
                    <a:lnTo>
                      <a:pt x="0" y="554821"/>
                    </a:lnTo>
                    <a:cubicBezTo>
                      <a:pt x="0" y="248401"/>
                      <a:pt x="194882" y="0"/>
                      <a:pt x="435283" y="0"/>
                    </a:cubicBezTo>
                    <a:lnTo>
                      <a:pt x="436959" y="0"/>
                    </a:lnTo>
                    <a:cubicBezTo>
                      <a:pt x="677361" y="0"/>
                      <a:pt x="872243" y="248401"/>
                      <a:pt x="872243" y="554821"/>
                    </a:cubicBezTo>
                    <a:lnTo>
                      <a:pt x="872243" y="1259471"/>
                    </a:lnTo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9" name="Google Shape;999;p19"/>
              <p:cNvSpPr/>
              <p:nvPr/>
            </p:nvSpPr>
            <p:spPr>
              <a:xfrm>
                <a:off x="6732203" y="784864"/>
                <a:ext cx="755294" cy="1202497"/>
              </a:xfrm>
              <a:custGeom>
                <a:rect b="b" l="l" r="r" t="t"/>
                <a:pathLst>
                  <a:path extrusionOk="0" h="1202497" w="755294">
                    <a:moveTo>
                      <a:pt x="0" y="1202498"/>
                    </a:moveTo>
                    <a:lnTo>
                      <a:pt x="0" y="525509"/>
                    </a:lnTo>
                    <a:cubicBezTo>
                      <a:pt x="0" y="235282"/>
                      <a:pt x="168754" y="0"/>
                      <a:pt x="376923" y="0"/>
                    </a:cubicBezTo>
                    <a:lnTo>
                      <a:pt x="378371" y="0"/>
                    </a:lnTo>
                    <a:cubicBezTo>
                      <a:pt x="586540" y="0"/>
                      <a:pt x="755294" y="235282"/>
                      <a:pt x="755294" y="525509"/>
                    </a:cubicBezTo>
                    <a:lnTo>
                      <a:pt x="755294" y="1196411"/>
                    </a:lnTo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0" name="Google Shape;1000;p19"/>
              <p:cNvSpPr/>
              <p:nvPr/>
            </p:nvSpPr>
            <p:spPr>
              <a:xfrm>
                <a:off x="6779171" y="840181"/>
                <a:ext cx="666583" cy="1144400"/>
              </a:xfrm>
              <a:custGeom>
                <a:rect b="b" l="l" r="r" t="t"/>
                <a:pathLst>
                  <a:path extrusionOk="0" h="1144400" w="666583">
                    <a:moveTo>
                      <a:pt x="0" y="1144400"/>
                    </a:moveTo>
                    <a:lnTo>
                      <a:pt x="0" y="499605"/>
                    </a:lnTo>
                    <a:cubicBezTo>
                      <a:pt x="0" y="223685"/>
                      <a:pt x="147771" y="0"/>
                      <a:pt x="330041" y="0"/>
                    </a:cubicBezTo>
                    <a:lnTo>
                      <a:pt x="331318" y="0"/>
                    </a:lnTo>
                    <a:cubicBezTo>
                      <a:pt x="513598" y="0"/>
                      <a:pt x="648910" y="186861"/>
                      <a:pt x="661359" y="499605"/>
                    </a:cubicBezTo>
                    <a:cubicBezTo>
                      <a:pt x="673113" y="794785"/>
                      <a:pt x="661359" y="1134618"/>
                      <a:pt x="661359" y="1134618"/>
                    </a:cubicBezTo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1" name="Google Shape;1001;p19"/>
              <p:cNvSpPr/>
              <p:nvPr/>
            </p:nvSpPr>
            <p:spPr>
              <a:xfrm>
                <a:off x="6826131" y="904889"/>
                <a:ext cx="570102" cy="1080568"/>
              </a:xfrm>
              <a:custGeom>
                <a:rect b="b" l="l" r="r" t="t"/>
                <a:pathLst>
                  <a:path extrusionOk="0" h="1080568" w="570102">
                    <a:moveTo>
                      <a:pt x="8" y="1080568"/>
                    </a:moveTo>
                    <a:cubicBezTo>
                      <a:pt x="8" y="1080568"/>
                      <a:pt x="1208" y="748574"/>
                      <a:pt x="8" y="469321"/>
                    </a:cubicBezTo>
                    <a:cubicBezTo>
                      <a:pt x="-1240" y="181037"/>
                      <a:pt x="141321" y="0"/>
                      <a:pt x="283176" y="0"/>
                    </a:cubicBezTo>
                    <a:cubicBezTo>
                      <a:pt x="425032" y="0"/>
                      <a:pt x="560802" y="161873"/>
                      <a:pt x="567431" y="469321"/>
                    </a:cubicBezTo>
                    <a:cubicBezTo>
                      <a:pt x="573441" y="747717"/>
                      <a:pt x="567431" y="1076968"/>
                      <a:pt x="567431" y="1076968"/>
                    </a:cubicBezTo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2" name="Google Shape;1002;p19"/>
              <p:cNvSpPr/>
              <p:nvPr/>
            </p:nvSpPr>
            <p:spPr>
              <a:xfrm>
                <a:off x="6881393" y="973667"/>
                <a:ext cx="456517" cy="1015038"/>
              </a:xfrm>
              <a:custGeom>
                <a:rect b="b" l="l" r="r" t="t"/>
                <a:pathLst>
                  <a:path extrusionOk="0" h="1015038" w="456517">
                    <a:moveTo>
                      <a:pt x="1105" y="1015038"/>
                    </a:moveTo>
                    <a:cubicBezTo>
                      <a:pt x="1105" y="1015038"/>
                      <a:pt x="-1381" y="697161"/>
                      <a:pt x="1105" y="437176"/>
                    </a:cubicBezTo>
                    <a:cubicBezTo>
                      <a:pt x="3819" y="153007"/>
                      <a:pt x="79810" y="-4594"/>
                      <a:pt x="228019" y="102"/>
                    </a:cubicBezTo>
                    <a:cubicBezTo>
                      <a:pt x="381448" y="4969"/>
                      <a:pt x="458991" y="144006"/>
                      <a:pt x="456457" y="455921"/>
                    </a:cubicBezTo>
                    <a:lnTo>
                      <a:pt x="455819" y="1008485"/>
                    </a:lnTo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3" name="Google Shape;1003;p19"/>
              <p:cNvSpPr/>
              <p:nvPr/>
            </p:nvSpPr>
            <p:spPr>
              <a:xfrm>
                <a:off x="6936771" y="1043623"/>
                <a:ext cx="346166" cy="942672"/>
              </a:xfrm>
              <a:custGeom>
                <a:rect b="b" l="l" r="r" t="t"/>
                <a:pathLst>
                  <a:path extrusionOk="0" h="942672" w="346166">
                    <a:moveTo>
                      <a:pt x="0" y="942672"/>
                    </a:moveTo>
                    <a:lnTo>
                      <a:pt x="0" y="404415"/>
                    </a:lnTo>
                    <a:cubicBezTo>
                      <a:pt x="0" y="181101"/>
                      <a:pt x="39233" y="3984"/>
                      <a:pt x="172745" y="78"/>
                    </a:cubicBezTo>
                    <a:cubicBezTo>
                      <a:pt x="324945" y="-4370"/>
                      <a:pt x="346167" y="181101"/>
                      <a:pt x="346167" y="404415"/>
                    </a:cubicBezTo>
                    <a:lnTo>
                      <a:pt x="346167" y="934386"/>
                    </a:lnTo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04" name="Google Shape;1004;p19"/>
            <p:cNvSpPr/>
            <p:nvPr/>
          </p:nvSpPr>
          <p:spPr>
            <a:xfrm>
              <a:off x="-79929" y="-83395"/>
              <a:ext cx="1385619" cy="1380040"/>
            </a:xfrm>
            <a:custGeom>
              <a:rect b="b" l="l" r="r" t="t"/>
              <a:pathLst>
                <a:path extrusionOk="0" h="943617" w="947432">
                  <a:moveTo>
                    <a:pt x="409870" y="643"/>
                  </a:moveTo>
                  <a:cubicBezTo>
                    <a:pt x="412975" y="-1634"/>
                    <a:pt x="402622" y="2805"/>
                    <a:pt x="398859" y="3615"/>
                  </a:cubicBezTo>
                  <a:cubicBezTo>
                    <a:pt x="391716" y="5167"/>
                    <a:pt x="384619" y="6558"/>
                    <a:pt x="377428" y="7786"/>
                  </a:cubicBezTo>
                  <a:cubicBezTo>
                    <a:pt x="357244" y="11216"/>
                    <a:pt x="336566" y="18483"/>
                    <a:pt x="316106" y="19988"/>
                  </a:cubicBezTo>
                  <a:cubicBezTo>
                    <a:pt x="254213" y="24541"/>
                    <a:pt x="182784" y="41953"/>
                    <a:pt x="127692" y="70585"/>
                  </a:cubicBezTo>
                  <a:cubicBezTo>
                    <a:pt x="122053" y="73519"/>
                    <a:pt x="82505" y="95950"/>
                    <a:pt x="78581" y="100351"/>
                  </a:cubicBezTo>
                  <a:cubicBezTo>
                    <a:pt x="71952" y="98532"/>
                    <a:pt x="60874" y="95293"/>
                    <a:pt x="59826" y="94997"/>
                  </a:cubicBezTo>
                  <a:cubicBezTo>
                    <a:pt x="36414" y="88244"/>
                    <a:pt x="22574" y="82644"/>
                    <a:pt x="11906" y="75052"/>
                  </a:cubicBezTo>
                  <a:lnTo>
                    <a:pt x="0" y="92016"/>
                  </a:lnTo>
                  <a:cubicBezTo>
                    <a:pt x="13040" y="101303"/>
                    <a:pt x="28689" y="107590"/>
                    <a:pt x="54168" y="114943"/>
                  </a:cubicBezTo>
                  <a:cubicBezTo>
                    <a:pt x="54883" y="115143"/>
                    <a:pt x="62836" y="117315"/>
                    <a:pt x="66075" y="118210"/>
                  </a:cubicBezTo>
                  <a:cubicBezTo>
                    <a:pt x="67151" y="119467"/>
                    <a:pt x="68075" y="120544"/>
                    <a:pt x="69942" y="122677"/>
                  </a:cubicBezTo>
                  <a:cubicBezTo>
                    <a:pt x="74533" y="127916"/>
                    <a:pt x="79610" y="133888"/>
                    <a:pt x="85125" y="140537"/>
                  </a:cubicBezTo>
                  <a:cubicBezTo>
                    <a:pt x="100889" y="159539"/>
                    <a:pt x="116576" y="179932"/>
                    <a:pt x="131264" y="200963"/>
                  </a:cubicBezTo>
                  <a:cubicBezTo>
                    <a:pt x="141903" y="216194"/>
                    <a:pt x="149571" y="230319"/>
                    <a:pt x="158048" y="244721"/>
                  </a:cubicBezTo>
                  <a:cubicBezTo>
                    <a:pt x="157562" y="246864"/>
                    <a:pt x="157401" y="249074"/>
                    <a:pt x="156858" y="250969"/>
                  </a:cubicBezTo>
                  <a:cubicBezTo>
                    <a:pt x="150885" y="272048"/>
                    <a:pt x="145952" y="294289"/>
                    <a:pt x="141084" y="315854"/>
                  </a:cubicBezTo>
                  <a:cubicBezTo>
                    <a:pt x="126682" y="379671"/>
                    <a:pt x="133407" y="452547"/>
                    <a:pt x="144951" y="516183"/>
                  </a:cubicBezTo>
                  <a:cubicBezTo>
                    <a:pt x="146009" y="521993"/>
                    <a:pt x="138827" y="576220"/>
                    <a:pt x="140494" y="576905"/>
                  </a:cubicBezTo>
                  <a:cubicBezTo>
                    <a:pt x="141941" y="577496"/>
                    <a:pt x="145142" y="568647"/>
                    <a:pt x="145256" y="568266"/>
                  </a:cubicBezTo>
                  <a:cubicBezTo>
                    <a:pt x="152419" y="544797"/>
                    <a:pt x="155505" y="520222"/>
                    <a:pt x="166087" y="497724"/>
                  </a:cubicBezTo>
                  <a:cubicBezTo>
                    <a:pt x="192519" y="441536"/>
                    <a:pt x="194920" y="359459"/>
                    <a:pt x="184842" y="295918"/>
                  </a:cubicBezTo>
                  <a:cubicBezTo>
                    <a:pt x="184937" y="296146"/>
                    <a:pt x="185042" y="296280"/>
                    <a:pt x="185137" y="296508"/>
                  </a:cubicBezTo>
                  <a:cubicBezTo>
                    <a:pt x="205635" y="344267"/>
                    <a:pt x="222694" y="388425"/>
                    <a:pt x="234848" y="426287"/>
                  </a:cubicBezTo>
                  <a:cubicBezTo>
                    <a:pt x="239401" y="440469"/>
                    <a:pt x="243011" y="452966"/>
                    <a:pt x="245859" y="463491"/>
                  </a:cubicBezTo>
                  <a:cubicBezTo>
                    <a:pt x="246850" y="467158"/>
                    <a:pt x="234144" y="614253"/>
                    <a:pt x="265071" y="711608"/>
                  </a:cubicBezTo>
                  <a:cubicBezTo>
                    <a:pt x="271510" y="731858"/>
                    <a:pt x="285864" y="753261"/>
                    <a:pt x="291894" y="773644"/>
                  </a:cubicBezTo>
                  <a:cubicBezTo>
                    <a:pt x="292503" y="775711"/>
                    <a:pt x="309248" y="799171"/>
                    <a:pt x="310448" y="798657"/>
                  </a:cubicBezTo>
                  <a:cubicBezTo>
                    <a:pt x="318411" y="795313"/>
                    <a:pt x="318821" y="752889"/>
                    <a:pt x="320869" y="745669"/>
                  </a:cubicBezTo>
                  <a:cubicBezTo>
                    <a:pt x="337623" y="686614"/>
                    <a:pt x="312391" y="605109"/>
                    <a:pt x="297351" y="547730"/>
                  </a:cubicBezTo>
                  <a:cubicBezTo>
                    <a:pt x="294570" y="537119"/>
                    <a:pt x="280225" y="498772"/>
                    <a:pt x="269081" y="471530"/>
                  </a:cubicBezTo>
                  <a:cubicBezTo>
                    <a:pt x="269052" y="471435"/>
                    <a:pt x="268586" y="469901"/>
                    <a:pt x="268481" y="469444"/>
                  </a:cubicBezTo>
                  <a:cubicBezTo>
                    <a:pt x="268433" y="469340"/>
                    <a:pt x="268529" y="469264"/>
                    <a:pt x="268481" y="469149"/>
                  </a:cubicBezTo>
                  <a:cubicBezTo>
                    <a:pt x="267891" y="466606"/>
                    <a:pt x="266652" y="461282"/>
                    <a:pt x="265804" y="458138"/>
                  </a:cubicBezTo>
                  <a:cubicBezTo>
                    <a:pt x="262871" y="447289"/>
                    <a:pt x="259147" y="434526"/>
                    <a:pt x="254489" y="420038"/>
                  </a:cubicBezTo>
                  <a:cubicBezTo>
                    <a:pt x="241240" y="378757"/>
                    <a:pt x="223285" y="331551"/>
                    <a:pt x="200320" y="278944"/>
                  </a:cubicBezTo>
                  <a:cubicBezTo>
                    <a:pt x="197672" y="272887"/>
                    <a:pt x="194872" y="266495"/>
                    <a:pt x="191691" y="260199"/>
                  </a:cubicBezTo>
                  <a:cubicBezTo>
                    <a:pt x="180222" y="237501"/>
                    <a:pt x="165411" y="213641"/>
                    <a:pt x="148228" y="189057"/>
                  </a:cubicBezTo>
                  <a:cubicBezTo>
                    <a:pt x="133474" y="167930"/>
                    <a:pt x="117586" y="147442"/>
                    <a:pt x="101793" y="128335"/>
                  </a:cubicBezTo>
                  <a:cubicBezTo>
                    <a:pt x="106185" y="129583"/>
                    <a:pt x="110623" y="130783"/>
                    <a:pt x="113404" y="131612"/>
                  </a:cubicBezTo>
                  <a:cubicBezTo>
                    <a:pt x="139512" y="139422"/>
                    <a:pt x="163487" y="147937"/>
                    <a:pt x="188414" y="158691"/>
                  </a:cubicBezTo>
                  <a:cubicBezTo>
                    <a:pt x="244469" y="182885"/>
                    <a:pt x="302638" y="215327"/>
                    <a:pt x="354501" y="250074"/>
                  </a:cubicBezTo>
                  <a:cubicBezTo>
                    <a:pt x="350291" y="262313"/>
                    <a:pt x="345129" y="289793"/>
                    <a:pt x="346167" y="303357"/>
                  </a:cubicBezTo>
                  <a:cubicBezTo>
                    <a:pt x="351301" y="370308"/>
                    <a:pt x="370751" y="430106"/>
                    <a:pt x="383972" y="495047"/>
                  </a:cubicBezTo>
                  <a:cubicBezTo>
                    <a:pt x="387972" y="514697"/>
                    <a:pt x="396287" y="535415"/>
                    <a:pt x="406298" y="552788"/>
                  </a:cubicBezTo>
                  <a:cubicBezTo>
                    <a:pt x="406841" y="553731"/>
                    <a:pt x="413575" y="564742"/>
                    <a:pt x="414633" y="563504"/>
                  </a:cubicBezTo>
                  <a:cubicBezTo>
                    <a:pt x="419195" y="558189"/>
                    <a:pt x="400993" y="498486"/>
                    <a:pt x="400345" y="489990"/>
                  </a:cubicBezTo>
                  <a:cubicBezTo>
                    <a:pt x="396640" y="441612"/>
                    <a:pt x="400259" y="321845"/>
                    <a:pt x="374151" y="264066"/>
                  </a:cubicBezTo>
                  <a:cubicBezTo>
                    <a:pt x="409346" y="289012"/>
                    <a:pt x="441674" y="314549"/>
                    <a:pt x="464934" y="339371"/>
                  </a:cubicBezTo>
                  <a:cubicBezTo>
                    <a:pt x="510645" y="388148"/>
                    <a:pt x="533590" y="432535"/>
                    <a:pt x="570900" y="528976"/>
                  </a:cubicBezTo>
                  <a:cubicBezTo>
                    <a:pt x="581777" y="557084"/>
                    <a:pt x="583635" y="561351"/>
                    <a:pt x="588464" y="573333"/>
                  </a:cubicBezTo>
                  <a:cubicBezTo>
                    <a:pt x="590045" y="577239"/>
                    <a:pt x="591883" y="581049"/>
                    <a:pt x="593522" y="584935"/>
                  </a:cubicBezTo>
                  <a:cubicBezTo>
                    <a:pt x="592674" y="589183"/>
                    <a:pt x="591903" y="593974"/>
                    <a:pt x="591140" y="596251"/>
                  </a:cubicBezTo>
                  <a:cubicBezTo>
                    <a:pt x="585968" y="611767"/>
                    <a:pt x="577882" y="625235"/>
                    <a:pt x="570004" y="639408"/>
                  </a:cubicBezTo>
                  <a:cubicBezTo>
                    <a:pt x="540925" y="691767"/>
                    <a:pt x="516731" y="754108"/>
                    <a:pt x="516731" y="814726"/>
                  </a:cubicBezTo>
                  <a:cubicBezTo>
                    <a:pt x="516731" y="841462"/>
                    <a:pt x="521189" y="867675"/>
                    <a:pt x="521189" y="894202"/>
                  </a:cubicBezTo>
                  <a:cubicBezTo>
                    <a:pt x="521189" y="899803"/>
                    <a:pt x="520303" y="910871"/>
                    <a:pt x="520303" y="910871"/>
                  </a:cubicBezTo>
                  <a:cubicBezTo>
                    <a:pt x="520303" y="910871"/>
                    <a:pt x="527094" y="887144"/>
                    <a:pt x="533400" y="876638"/>
                  </a:cubicBezTo>
                  <a:cubicBezTo>
                    <a:pt x="546335" y="855074"/>
                    <a:pt x="551907" y="832909"/>
                    <a:pt x="561975" y="810268"/>
                  </a:cubicBezTo>
                  <a:cubicBezTo>
                    <a:pt x="580520" y="768520"/>
                    <a:pt x="609238" y="683624"/>
                    <a:pt x="610486" y="621844"/>
                  </a:cubicBezTo>
                  <a:cubicBezTo>
                    <a:pt x="622935" y="646685"/>
                    <a:pt x="636203" y="669584"/>
                    <a:pt x="649481" y="690015"/>
                  </a:cubicBezTo>
                  <a:cubicBezTo>
                    <a:pt x="654263" y="697368"/>
                    <a:pt x="658578" y="704035"/>
                    <a:pt x="662578" y="709655"/>
                  </a:cubicBezTo>
                  <a:cubicBezTo>
                    <a:pt x="663187" y="710513"/>
                    <a:pt x="663254" y="710741"/>
                    <a:pt x="663769" y="711446"/>
                  </a:cubicBezTo>
                  <a:cubicBezTo>
                    <a:pt x="663873" y="711580"/>
                    <a:pt x="663969" y="711608"/>
                    <a:pt x="664064" y="711741"/>
                  </a:cubicBezTo>
                  <a:cubicBezTo>
                    <a:pt x="689534" y="793008"/>
                    <a:pt x="784050" y="835471"/>
                    <a:pt x="845639" y="884677"/>
                  </a:cubicBezTo>
                  <a:cubicBezTo>
                    <a:pt x="866375" y="901241"/>
                    <a:pt x="892645" y="909976"/>
                    <a:pt x="914991" y="923672"/>
                  </a:cubicBezTo>
                  <a:cubicBezTo>
                    <a:pt x="925849" y="930331"/>
                    <a:pt x="947432" y="943618"/>
                    <a:pt x="947432" y="943618"/>
                  </a:cubicBezTo>
                  <a:cubicBezTo>
                    <a:pt x="947432" y="943618"/>
                    <a:pt x="941308" y="936265"/>
                    <a:pt x="938508" y="932302"/>
                  </a:cubicBezTo>
                  <a:cubicBezTo>
                    <a:pt x="923211" y="910709"/>
                    <a:pt x="914724" y="882029"/>
                    <a:pt x="895045" y="864437"/>
                  </a:cubicBezTo>
                  <a:cubicBezTo>
                    <a:pt x="845677" y="820288"/>
                    <a:pt x="790641" y="764453"/>
                    <a:pt x="728063" y="739126"/>
                  </a:cubicBezTo>
                  <a:cubicBezTo>
                    <a:pt x="713889" y="733382"/>
                    <a:pt x="684009" y="703998"/>
                    <a:pt x="684009" y="703998"/>
                  </a:cubicBezTo>
                  <a:cubicBezTo>
                    <a:pt x="683190" y="702931"/>
                    <a:pt x="671370" y="686110"/>
                    <a:pt x="666750" y="678994"/>
                  </a:cubicBezTo>
                  <a:cubicBezTo>
                    <a:pt x="653520" y="658658"/>
                    <a:pt x="640108" y="635713"/>
                    <a:pt x="627754" y="610833"/>
                  </a:cubicBezTo>
                  <a:cubicBezTo>
                    <a:pt x="620420" y="596060"/>
                    <a:pt x="613686" y="580887"/>
                    <a:pt x="607514" y="565590"/>
                  </a:cubicBezTo>
                  <a:cubicBezTo>
                    <a:pt x="602732" y="553750"/>
                    <a:pt x="601075" y="549521"/>
                    <a:pt x="590245" y="521537"/>
                  </a:cubicBezTo>
                  <a:cubicBezTo>
                    <a:pt x="566994" y="461434"/>
                    <a:pt x="548459" y="421733"/>
                    <a:pt x="527142" y="387596"/>
                  </a:cubicBezTo>
                  <a:cubicBezTo>
                    <a:pt x="526542" y="387081"/>
                    <a:pt x="525961" y="386624"/>
                    <a:pt x="525361" y="386101"/>
                  </a:cubicBezTo>
                  <a:cubicBezTo>
                    <a:pt x="525913" y="386587"/>
                    <a:pt x="526589" y="386824"/>
                    <a:pt x="527142" y="387291"/>
                  </a:cubicBezTo>
                  <a:cubicBezTo>
                    <a:pt x="527190" y="387367"/>
                    <a:pt x="527104" y="387520"/>
                    <a:pt x="527142" y="387596"/>
                  </a:cubicBezTo>
                  <a:cubicBezTo>
                    <a:pt x="549221" y="406541"/>
                    <a:pt x="570900" y="422191"/>
                    <a:pt x="595008" y="439383"/>
                  </a:cubicBezTo>
                  <a:cubicBezTo>
                    <a:pt x="659359" y="485256"/>
                    <a:pt x="733101" y="495647"/>
                    <a:pt x="805158" y="519755"/>
                  </a:cubicBezTo>
                  <a:cubicBezTo>
                    <a:pt x="830303" y="528166"/>
                    <a:pt x="855278" y="535833"/>
                    <a:pt x="880167" y="544158"/>
                  </a:cubicBezTo>
                  <a:cubicBezTo>
                    <a:pt x="890968" y="547769"/>
                    <a:pt x="900998" y="554046"/>
                    <a:pt x="911714" y="557255"/>
                  </a:cubicBezTo>
                  <a:cubicBezTo>
                    <a:pt x="912476" y="557484"/>
                    <a:pt x="913705" y="559227"/>
                    <a:pt x="913800" y="558446"/>
                  </a:cubicBezTo>
                  <a:cubicBezTo>
                    <a:pt x="915743" y="543053"/>
                    <a:pt x="860346" y="505382"/>
                    <a:pt x="850697" y="495047"/>
                  </a:cubicBezTo>
                  <a:cubicBezTo>
                    <a:pt x="767953" y="406351"/>
                    <a:pt x="633127" y="379957"/>
                    <a:pt x="521189" y="378071"/>
                  </a:cubicBezTo>
                  <a:cubicBezTo>
                    <a:pt x="509083" y="359888"/>
                    <a:pt x="496205" y="342543"/>
                    <a:pt x="480117" y="325379"/>
                  </a:cubicBezTo>
                  <a:cubicBezTo>
                    <a:pt x="433168" y="275286"/>
                    <a:pt x="356806" y="221537"/>
                    <a:pt x="277111" y="178637"/>
                  </a:cubicBezTo>
                  <a:cubicBezTo>
                    <a:pt x="283997" y="180427"/>
                    <a:pt x="292151" y="182885"/>
                    <a:pt x="296761" y="183999"/>
                  </a:cubicBezTo>
                  <a:cubicBezTo>
                    <a:pt x="368408" y="201230"/>
                    <a:pt x="447094" y="212793"/>
                    <a:pt x="520894" y="212869"/>
                  </a:cubicBezTo>
                  <a:cubicBezTo>
                    <a:pt x="537743" y="212889"/>
                    <a:pt x="596636" y="227395"/>
                    <a:pt x="609600" y="217337"/>
                  </a:cubicBezTo>
                  <a:cubicBezTo>
                    <a:pt x="616610" y="211889"/>
                    <a:pt x="593179" y="209879"/>
                    <a:pt x="586083" y="204535"/>
                  </a:cubicBezTo>
                  <a:cubicBezTo>
                    <a:pt x="572052" y="193991"/>
                    <a:pt x="549707" y="183571"/>
                    <a:pt x="532800" y="178932"/>
                  </a:cubicBezTo>
                  <a:cubicBezTo>
                    <a:pt x="466096" y="160673"/>
                    <a:pt x="391554" y="151681"/>
                    <a:pt x="322059" y="150662"/>
                  </a:cubicBezTo>
                  <a:cubicBezTo>
                    <a:pt x="300333" y="150338"/>
                    <a:pt x="276310" y="154824"/>
                    <a:pt x="255089" y="152147"/>
                  </a:cubicBezTo>
                  <a:cubicBezTo>
                    <a:pt x="247936" y="151243"/>
                    <a:pt x="219808" y="149576"/>
                    <a:pt x="220561" y="150957"/>
                  </a:cubicBezTo>
                  <a:cubicBezTo>
                    <a:pt x="212560" y="147194"/>
                    <a:pt x="204349" y="143051"/>
                    <a:pt x="196453" y="139641"/>
                  </a:cubicBezTo>
                  <a:cubicBezTo>
                    <a:pt x="172031" y="129106"/>
                    <a:pt x="148495" y="120858"/>
                    <a:pt x="123225" y="113152"/>
                  </a:cubicBezTo>
                  <a:cubicBezTo>
                    <a:pt x="142237" y="112190"/>
                    <a:pt x="162010" y="108837"/>
                    <a:pt x="169954" y="106608"/>
                  </a:cubicBezTo>
                  <a:cubicBezTo>
                    <a:pt x="252241" y="83549"/>
                    <a:pt x="340128" y="51697"/>
                    <a:pt x="409870" y="6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5" name="Google Shape;1005;p19"/>
          <p:cNvSpPr txBox="1"/>
          <p:nvPr/>
        </p:nvSpPr>
        <p:spPr>
          <a:xfrm>
            <a:off x="6463475" y="4009675"/>
            <a:ext cx="3454800" cy="586500"/>
          </a:xfrm>
          <a:prstGeom prst="rect">
            <a:avLst/>
          </a:prstGeom>
          <a:solidFill>
            <a:srgbClr val="859C8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6F6E6"/>
                </a:solidFill>
                <a:latin typeface="Poppins Light"/>
                <a:ea typeface="Poppins Light"/>
                <a:cs typeface="Poppins Light"/>
                <a:sym typeface="Poppins Light"/>
              </a:rPr>
              <a:t>Do you have any questions?</a:t>
            </a:r>
            <a:endParaRPr b="0" i="0" sz="1800" u="none" cap="none" strike="noStrike">
              <a:solidFill>
                <a:srgbClr val="F6F6E6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2bff6d362b8_0_1864"/>
          <p:cNvSpPr txBox="1"/>
          <p:nvPr>
            <p:ph type="title"/>
          </p:nvPr>
        </p:nvSpPr>
        <p:spPr>
          <a:xfrm>
            <a:off x="250950" y="675025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Support</a:t>
            </a:r>
            <a:endParaRPr/>
          </a:p>
        </p:txBody>
      </p:sp>
      <p:graphicFrame>
        <p:nvGraphicFramePr>
          <p:cNvPr id="524" name="Google Shape;524;g2bff6d362b8_0_1864"/>
          <p:cNvGraphicFramePr/>
          <p:nvPr/>
        </p:nvGraphicFramePr>
        <p:xfrm>
          <a:off x="3745625" y="1535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3559275"/>
                <a:gridCol w="4887100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6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Component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Specification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CPU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9th Gen Intel(R) Core(TM) i5-9300H @ 2.40GHz 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GPU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Nvidia GeForce GTX 1650 4 GB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RAM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16.0 DDR4 GB (15.8 GB usable)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525" name="Google Shape;525;g2bff6d362b8_0_1864"/>
          <p:cNvGraphicFramePr/>
          <p:nvPr/>
        </p:nvGraphicFramePr>
        <p:xfrm>
          <a:off x="3745625" y="4942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3559275"/>
                <a:gridCol w="4887100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6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Component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Specification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OS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Windows 11 Home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IDE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Jupyter Notebook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26" name="Google Shape;526;g2bff6d362b8_0_1864"/>
          <p:cNvSpPr txBox="1"/>
          <p:nvPr>
            <p:ph idx="4294967295" type="subTitle"/>
          </p:nvPr>
        </p:nvSpPr>
        <p:spPr>
          <a:xfrm>
            <a:off x="4523750" y="564700"/>
            <a:ext cx="7047900" cy="5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Hardware Configuration</a:t>
            </a:r>
            <a:endParaRPr/>
          </a:p>
        </p:txBody>
      </p:sp>
      <p:sp>
        <p:nvSpPr>
          <p:cNvPr id="527" name="Google Shape;527;g2bff6d362b8_0_1864"/>
          <p:cNvSpPr txBox="1"/>
          <p:nvPr>
            <p:ph idx="4294967295" type="subTitle"/>
          </p:nvPr>
        </p:nvSpPr>
        <p:spPr>
          <a:xfrm>
            <a:off x="4523750" y="3854325"/>
            <a:ext cx="7047900" cy="5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Software Configuration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2" name="Google Shape;532;g2bff6d362b8_0_2336"/>
          <p:cNvGraphicFramePr/>
          <p:nvPr/>
        </p:nvGraphicFramePr>
        <p:xfrm>
          <a:off x="1591750" y="1156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{2E6B2D40-B271-4490-92CC-21A78D320CC7}</a:tableStyleId>
              </a:tblPr>
              <a:tblGrid>
                <a:gridCol w="2404750"/>
                <a:gridCol w="3301875"/>
                <a:gridCol w="3301875"/>
              </a:tblGrid>
              <a:tr h="370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Library/Tool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Purpose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Functions/Methods Used</a:t>
                      </a:r>
                      <a:endParaRPr sz="1900">
                        <a:solidFill>
                          <a:schemeClr val="dk1"/>
                        </a:solidFill>
                        <a:latin typeface="Yeseva One"/>
                        <a:ea typeface="Yeseva One"/>
                        <a:cs typeface="Yeseva One"/>
                        <a:sym typeface="Yesev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9C8C"/>
                    </a:solidFill>
                  </a:tcPr>
                </a:tc>
              </a:tr>
              <a:tr h="507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TensorFlo</a:t>
                      </a: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w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Primary deep learning framework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keras.applications.ResNet50, keras.layers.GlobalAveragePooling2D, keras.layers.Dense, keras.layers.Dropout, keras.Model, keras.callbacks.EarlyStopping, keras.callbacks.ModelCheckpoint, keras.callbacks.ReduceLROnPlateau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Keras Tuner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For optimizing the hyperparameters of neural networks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RandomSearch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NumPy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Array processing for numbers, strings, records, etc.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np.random.seed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Matplotlib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Plotting library for Python and its numerical extensions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plt.plot, 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plt.title, 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plt.ylabel, 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plt.xlabel, 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plt.legend, 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plt.show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Scikit-learn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Machine learning library for Python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classification_report, 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confusion_matrix</a:t>
                      </a:r>
                      <a:endParaRPr sz="1300">
                        <a:solidFill>
                          <a:schemeClr val="dk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33" name="Google Shape;533;g2bff6d362b8_0_2336"/>
          <p:cNvSpPr txBox="1"/>
          <p:nvPr>
            <p:ph type="title"/>
          </p:nvPr>
        </p:nvSpPr>
        <p:spPr>
          <a:xfrm>
            <a:off x="4515600" y="-1232450"/>
            <a:ext cx="31608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Tools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bff6d362b8_0_2371"/>
          <p:cNvSpPr txBox="1"/>
          <p:nvPr>
            <p:ph type="title"/>
          </p:nvPr>
        </p:nvSpPr>
        <p:spPr>
          <a:xfrm>
            <a:off x="2628375" y="3435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Data Flow Diagram</a:t>
            </a:r>
            <a:endParaRPr/>
          </a:p>
        </p:txBody>
      </p:sp>
      <p:sp>
        <p:nvSpPr>
          <p:cNvPr id="539" name="Google Shape;539;g2bff6d362b8_0_2371"/>
          <p:cNvSpPr txBox="1"/>
          <p:nvPr>
            <p:ph idx="1" type="body"/>
          </p:nvPr>
        </p:nvSpPr>
        <p:spPr>
          <a:xfrm>
            <a:off x="1319250" y="1926975"/>
            <a:ext cx="71994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Preprocessing: Utilizes TensorFlow's ImageDataGenerator for image resizing, normalization, and augmentation to enhance model generalizability and prevent overfitting.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Building: Adopts ResNet50 architecture with custom layers (GlobalAveragePooling2D, Dense, Dropout) for classifying images into 11 classes, implemented within TensorFlow's Model class.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and Hyperparameter Tuning: Employs iterative learning with the train_generator object and uses Keras Tuner's RandomSearch for optimizing key hyperparameters like neuron count in Dense layers and learning rate.</a:t>
            </a:r>
            <a:endParaRPr/>
          </a:p>
        </p:txBody>
      </p:sp>
      <p:pic>
        <p:nvPicPr>
          <p:cNvPr id="540" name="Google Shape;540;g2bff6d362b8_0_2371"/>
          <p:cNvPicPr preferRelativeResize="0"/>
          <p:nvPr/>
        </p:nvPicPr>
        <p:blipFill rotWithShape="1">
          <a:blip r:embed="rId3">
            <a:alphaModFix/>
          </a:blip>
          <a:srcRect b="4949" l="3262" r="2717" t="4886"/>
          <a:stretch/>
        </p:blipFill>
        <p:spPr>
          <a:xfrm>
            <a:off x="8550600" y="2346250"/>
            <a:ext cx="3190149" cy="292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bff6d362b8_0_2827"/>
          <p:cNvSpPr txBox="1"/>
          <p:nvPr>
            <p:ph type="title"/>
          </p:nvPr>
        </p:nvSpPr>
        <p:spPr>
          <a:xfrm>
            <a:off x="2704575" y="343575"/>
            <a:ext cx="8888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Model Data Flow Diagram</a:t>
            </a:r>
            <a:endParaRPr/>
          </a:p>
        </p:txBody>
      </p:sp>
      <p:sp>
        <p:nvSpPr>
          <p:cNvPr id="546" name="Google Shape;546;g2bff6d362b8_0_2827"/>
          <p:cNvSpPr txBox="1"/>
          <p:nvPr>
            <p:ph idx="1" type="body"/>
          </p:nvPr>
        </p:nvSpPr>
        <p:spPr>
          <a:xfrm>
            <a:off x="1166850" y="2307975"/>
            <a:ext cx="7199400" cy="27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Evaluation and Reporting: Evaluates performance on unseen datasets, providing metrics (loss, accuracy), and detailed classification reports including precision, recall, f1-scores, and confusion matrices.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Prediction and Persistence: Tests generalization on new data and saves the trained model for future use without the need for retraining, ensuring practical deployment readiness.</a:t>
            </a:r>
            <a:endParaRPr/>
          </a:p>
        </p:txBody>
      </p:sp>
      <p:pic>
        <p:nvPicPr>
          <p:cNvPr id="547" name="Google Shape;547;g2bff6d362b8_0_2827"/>
          <p:cNvPicPr preferRelativeResize="0"/>
          <p:nvPr/>
        </p:nvPicPr>
        <p:blipFill rotWithShape="1">
          <a:blip r:embed="rId3">
            <a:alphaModFix/>
          </a:blip>
          <a:srcRect b="4949" l="3262" r="2717" t="4886"/>
          <a:stretch/>
        </p:blipFill>
        <p:spPr>
          <a:xfrm>
            <a:off x="8550600" y="2346250"/>
            <a:ext cx="3190149" cy="292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Mania">
  <a:themeElements>
    <a:clrScheme name="Simple Light">
      <a:dk1>
        <a:srgbClr val="3B3F2F"/>
      </a:dk1>
      <a:lt1>
        <a:srgbClr val="F6F6E6"/>
      </a:lt1>
      <a:dk2>
        <a:srgbClr val="000000"/>
      </a:dk2>
      <a:lt2>
        <a:srgbClr val="EEEEEE"/>
      </a:lt2>
      <a:accent1>
        <a:srgbClr val="859C8C"/>
      </a:accent1>
      <a:accent2>
        <a:srgbClr val="484E32"/>
      </a:accent2>
      <a:accent3>
        <a:srgbClr val="D7D6C2"/>
      </a:accent3>
      <a:accent4>
        <a:srgbClr val="F6F6E6"/>
      </a:accent4>
      <a:accent5>
        <a:srgbClr val="000000"/>
      </a:accent5>
      <a:accent6>
        <a:srgbClr val="FFFFFF"/>
      </a:accent6>
      <a:hlink>
        <a:srgbClr val="3C42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